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Proyecto de ley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4794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Articulo 1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Es </a:t>
            </a:r>
            <a:r>
              <a:rPr lang="es-PE" dirty="0"/>
              <a:t>de interés nacional tener ríos sanos y vivos. Las acciones e intervenciones del Estado  y de los usuarios del agua deben garantizar a los ríos, proteger y respetar sus derechos:</a:t>
            </a:r>
          </a:p>
          <a:p>
            <a:r>
              <a:rPr lang="es-PE" dirty="0"/>
              <a:t>(1)  al flujo;</a:t>
            </a:r>
          </a:p>
          <a:p>
            <a:r>
              <a:rPr lang="es-PE" dirty="0"/>
              <a:t> (2) a ejercer sus funciones esenciales con el ecosistema;</a:t>
            </a:r>
          </a:p>
          <a:p>
            <a:r>
              <a:rPr lang="es-PE" dirty="0"/>
              <a:t> (3) a estar libre de toda contaminación;</a:t>
            </a:r>
          </a:p>
          <a:p>
            <a:r>
              <a:rPr lang="es-PE" dirty="0"/>
              <a:t>(4) a alimentar y ser alimentado por sus afluentes;</a:t>
            </a:r>
          </a:p>
          <a:p>
            <a:r>
              <a:rPr lang="es-PE" dirty="0"/>
              <a:t>(5) a la biodiversidad nativa; y</a:t>
            </a:r>
          </a:p>
          <a:p>
            <a:r>
              <a:rPr lang="es-PE" dirty="0"/>
              <a:t>(6) a la restauración.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6626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Articulo 2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>Los planes de gestión de recursos hídricos de cuenca  y aquellos que correspondan a  unidades menores (</a:t>
            </a:r>
            <a:r>
              <a:rPr lang="es-PE" dirty="0" err="1"/>
              <a:t>subcuencas</a:t>
            </a:r>
            <a:r>
              <a:rPr lang="es-PE" dirty="0"/>
              <a:t> o microcuencas) buscan garantizar los derechos de los ríos e incluyen medidas de cuidado, protección,  recuperación o restauración, en cuyo diseño e implementación son  involucrados  activa y protagónicamente  los gobiernos locales y regionales de las jurisdicciones en donde se encuentran, en aplicación del principio de subsidiaridad ,y con la participación amplia y organizada de la población que depende de ellos. </a:t>
            </a:r>
          </a:p>
        </p:txBody>
      </p:sp>
    </p:spTree>
    <p:extLst>
      <p:ext uri="{BB962C8B-B14F-4D97-AF65-F5344CB8AC3E}">
        <p14:creationId xmlns:p14="http://schemas.microsoft.com/office/powerpoint/2010/main" val="332819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Articulo 3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E" dirty="0"/>
              <a:t>Las entidades públicas que forman parte el sistema de gestión integrada de Recursos Hídricos reconocen a los defensores de los ríos como aquellos que  velan por sus derechos.  En consecuencia, acogen sus denuncias y alertas; así como les facilitan información para un mejor desempeño de sus labores. En los procesos administrativos y judiciales, los defensores de los ríos se pueden constituir como parte civil o tercero </a:t>
            </a:r>
            <a:r>
              <a:rPr lang="es-PE" dirty="0" err="1"/>
              <a:t>admiistrados</a:t>
            </a:r>
            <a:r>
              <a:rPr lang="es-PE" dirty="0"/>
              <a:t>. Son nombrados por la comunidad y acreditados por la ANA. </a:t>
            </a:r>
          </a:p>
        </p:txBody>
      </p:sp>
    </p:spTree>
    <p:extLst>
      <p:ext uri="{BB962C8B-B14F-4D97-AF65-F5344CB8AC3E}">
        <p14:creationId xmlns:p14="http://schemas.microsoft.com/office/powerpoint/2010/main" val="250331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Articulo 4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/>
              <a:t>El currículo de estudios primarios y secundarios desarrolla contenidos y metodologías sobre el valor del río, sus derechos  y acciones para su cuidado, protección,  recuperación o restauración.</a:t>
            </a:r>
          </a:p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266822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4</TotalTime>
  <Words>303</Words>
  <Application>Microsoft Office PowerPoint</Application>
  <PresentationFormat>Panorámica</PresentationFormat>
  <Paragraphs>15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Proyecto de ley</vt:lpstr>
      <vt:lpstr>Articulo 1</vt:lpstr>
      <vt:lpstr>Articulo 2</vt:lpstr>
      <vt:lpstr>Articulo 3</vt:lpstr>
      <vt:lpstr>Articulo 4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ley</dc:title>
  <dc:creator>Microsoft</dc:creator>
  <cp:lastModifiedBy>Ricardo Gimenez</cp:lastModifiedBy>
  <cp:revision>2</cp:revision>
  <dcterms:created xsi:type="dcterms:W3CDTF">2020-02-28T14:45:25Z</dcterms:created>
  <dcterms:modified xsi:type="dcterms:W3CDTF">2020-03-02T16:37:01Z</dcterms:modified>
</cp:coreProperties>
</file>