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Roboto Condensed"/>
      <p:regular r:id="rId45"/>
      <p:bold r:id="rId46"/>
      <p:italic r:id="rId47"/>
      <p:boldItalic r:id="rId48"/>
    </p:embeddedFont>
    <p:embeddedFont>
      <p:font typeface="Oswald"/>
      <p:regular r:id="rId49"/>
      <p:bold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Condensed-bold.fntdata"/><Relationship Id="rId45" Type="http://schemas.openxmlformats.org/officeDocument/2006/relationships/font" Target="fonts/RobotoCondense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Condensed-boldItalic.fntdata"/><Relationship Id="rId47" Type="http://schemas.openxmlformats.org/officeDocument/2006/relationships/font" Target="fonts/RobotoCondensed-italic.fntdata"/><Relationship Id="rId49"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475a2102b7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475a2102b7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75a2102b7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75a2102b7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623610bd5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623610bd5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623610bd50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623610bd50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623610bd5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623610bd5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623610bd5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623610bd5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623610bd5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623610bd5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623610bd50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623610bd5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623610bd5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623610bd5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623610bd50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623610bd50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475a2102b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475a2102b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Es también una propiedad del espacio tiempo que está manifestando su homogeneidad temporal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475a2102b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475a2102b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475a2102b7_0_9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475a2102b7_0_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475a2102b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475a2102b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475a2102b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475a2102b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475a2102b7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475a2102b7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475a2102b7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475a2102b7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475a2102b7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475a2102b7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623610bd5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623610bd5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475a2102b7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475a2102b7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623610bd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623610bd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75a2102b7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475a2102b7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623610bd5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623610bd5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623610bd50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623610bd50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623610bd5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623610bd5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623610bd5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623610bd5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623610bd5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623610bd5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623610bd5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623610bd5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g623610bd5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623610bd5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623610bd5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623610bd5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g623610bd50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623610bd50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623610bd5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623610bd5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475a2102b7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475a2102b7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475a2102b7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475a2102b7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475a2102b7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475a2102b7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475a2102b7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475a2102b7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475a2102b7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475a2102b7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475a2102b7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475a2102b7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4BB5D9"/>
        </a:solidFill>
      </p:bgPr>
    </p:bg>
    <p:spTree>
      <p:nvGrpSpPr>
        <p:cNvPr id="8" name="Shape 8"/>
        <p:cNvGrpSpPr/>
        <p:nvPr/>
      </p:nvGrpSpPr>
      <p:grpSpPr>
        <a:xfrm>
          <a:off x="0" y="0"/>
          <a:ext cx="0" cy="0"/>
          <a:chOff x="0" y="0"/>
          <a:chExt cx="0" cy="0"/>
        </a:xfrm>
      </p:grpSpPr>
      <p:grpSp>
        <p:nvGrpSpPr>
          <p:cNvPr id="9" name="Google Shape;9;p2"/>
          <p:cNvGrpSpPr/>
          <p:nvPr/>
        </p:nvGrpSpPr>
        <p:grpSpPr>
          <a:xfrm>
            <a:off x="5609666" y="2185857"/>
            <a:ext cx="3534604" cy="3432788"/>
            <a:chOff x="6172200" y="2656118"/>
            <a:chExt cx="2971754" cy="2886151"/>
          </a:xfrm>
        </p:grpSpPr>
        <p:sp>
          <p:nvSpPr>
            <p:cNvPr id="10" name="Google Shape;10;p2"/>
            <p:cNvSpPr/>
            <p:nvPr/>
          </p:nvSpPr>
          <p:spPr>
            <a:xfrm flipH="1" rot="9208626">
              <a:off x="6704904" y="4110434"/>
              <a:ext cx="484232" cy="1204006"/>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rot="9208633">
              <a:off x="7804300" y="3279013"/>
              <a:ext cx="877624" cy="2182136"/>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rot="9208606">
              <a:off x="7481789" y="4276913"/>
              <a:ext cx="408796" cy="1016449"/>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9208678">
              <a:off x="6287617" y="4657701"/>
              <a:ext cx="229660" cy="571018"/>
            </a:xfrm>
            <a:prstGeom prst="flowChartManualInpu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289303" y="2656118"/>
              <a:ext cx="854651" cy="1929080"/>
            </a:xfrm>
            <a:custGeom>
              <a:rect b="b" l="l" r="r" t="t"/>
              <a:pathLst>
                <a:path extrusionOk="0" h="84860" w="37596">
                  <a:moveTo>
                    <a:pt x="19066" y="0"/>
                  </a:moveTo>
                  <a:lnTo>
                    <a:pt x="0" y="9130"/>
                  </a:lnTo>
                  <a:lnTo>
                    <a:pt x="37596" y="84860"/>
                  </a:lnTo>
                  <a:lnTo>
                    <a:pt x="37596" y="37328"/>
                  </a:lnTo>
                  <a:close/>
                </a:path>
              </a:pathLst>
            </a:custGeom>
            <a:solidFill>
              <a:srgbClr val="FFFFFF"/>
            </a:solidFill>
            <a:ln>
              <a:noFill/>
            </a:ln>
          </p:spPr>
        </p:sp>
      </p:grpSp>
      <p:grpSp>
        <p:nvGrpSpPr>
          <p:cNvPr id="15" name="Google Shape;15;p2"/>
          <p:cNvGrpSpPr/>
          <p:nvPr/>
        </p:nvGrpSpPr>
        <p:grpSpPr>
          <a:xfrm>
            <a:off x="-22" y="-324543"/>
            <a:ext cx="3068579" cy="1910876"/>
            <a:chOff x="-32" y="-215963"/>
            <a:chExt cx="2163561" cy="1347300"/>
          </a:xfrm>
        </p:grpSpPr>
        <p:sp>
          <p:nvSpPr>
            <p:cNvPr id="16" name="Google Shape;16;p2"/>
            <p:cNvSpPr/>
            <p:nvPr/>
          </p:nvSpPr>
          <p:spPr>
            <a:xfrm flipH="1" rot="-1591408">
              <a:off x="1362169" y="-63166"/>
              <a:ext cx="205103" cy="509980"/>
            </a:xfrm>
            <a:prstGeom prst="flowChartManualInpu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flipH="1" rot="-1591371">
              <a:off x="239463" y="-151890"/>
              <a:ext cx="434754" cy="1080980"/>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flipH="1" rot="-1591339">
              <a:off x="892401" y="-169347"/>
              <a:ext cx="504374" cy="1254067"/>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flipH="1" rot="-1591322">
              <a:off x="1818452" y="-76292"/>
              <a:ext cx="229660" cy="571018"/>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rot="10800000">
              <a:off x="-32" y="70725"/>
              <a:ext cx="380284" cy="858147"/>
            </a:xfrm>
            <a:custGeom>
              <a:rect b="b" l="l" r="r" t="t"/>
              <a:pathLst>
                <a:path extrusionOk="0" h="84860" w="37596">
                  <a:moveTo>
                    <a:pt x="19066" y="0"/>
                  </a:moveTo>
                  <a:lnTo>
                    <a:pt x="0" y="9130"/>
                  </a:lnTo>
                  <a:lnTo>
                    <a:pt x="37596" y="84860"/>
                  </a:lnTo>
                  <a:lnTo>
                    <a:pt x="37596" y="37328"/>
                  </a:lnTo>
                  <a:close/>
                </a:path>
              </a:pathLst>
            </a:custGeom>
            <a:solidFill>
              <a:srgbClr val="81D1EC"/>
            </a:solidFill>
            <a:ln>
              <a:noFill/>
            </a:ln>
          </p:spPr>
        </p:sp>
      </p:grpSp>
      <p:sp>
        <p:nvSpPr>
          <p:cNvPr id="21" name="Google Shape;21;p2"/>
          <p:cNvSpPr txBox="1"/>
          <p:nvPr>
            <p:ph type="ctrTitle"/>
          </p:nvPr>
        </p:nvSpPr>
        <p:spPr>
          <a:xfrm>
            <a:off x="685800" y="2753825"/>
            <a:ext cx="5671500" cy="11598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5000"/>
              <a:buNone/>
              <a:defRPr sz="5000">
                <a:solidFill>
                  <a:srgbClr val="FFFFFF"/>
                </a:solidFill>
              </a:defRPr>
            </a:lvl1pPr>
            <a:lvl2pPr lvl="1">
              <a:spcBef>
                <a:spcPts val="0"/>
              </a:spcBef>
              <a:spcAft>
                <a:spcPts val="0"/>
              </a:spcAft>
              <a:buClr>
                <a:srgbClr val="FFFFFF"/>
              </a:buClr>
              <a:buSzPts val="5000"/>
              <a:buNone/>
              <a:defRPr sz="5000">
                <a:solidFill>
                  <a:srgbClr val="FFFFFF"/>
                </a:solidFill>
              </a:defRPr>
            </a:lvl2pPr>
            <a:lvl3pPr lvl="2">
              <a:spcBef>
                <a:spcPts val="0"/>
              </a:spcBef>
              <a:spcAft>
                <a:spcPts val="0"/>
              </a:spcAft>
              <a:buClr>
                <a:srgbClr val="FFFFFF"/>
              </a:buClr>
              <a:buSzPts val="5000"/>
              <a:buNone/>
              <a:defRPr sz="5000">
                <a:solidFill>
                  <a:srgbClr val="FFFFFF"/>
                </a:solidFill>
              </a:defRPr>
            </a:lvl3pPr>
            <a:lvl4pPr lvl="3">
              <a:spcBef>
                <a:spcPts val="0"/>
              </a:spcBef>
              <a:spcAft>
                <a:spcPts val="0"/>
              </a:spcAft>
              <a:buClr>
                <a:srgbClr val="FFFFFF"/>
              </a:buClr>
              <a:buSzPts val="5000"/>
              <a:buNone/>
              <a:defRPr sz="5000">
                <a:solidFill>
                  <a:srgbClr val="FFFFFF"/>
                </a:solidFill>
              </a:defRPr>
            </a:lvl4pPr>
            <a:lvl5pPr lvl="4">
              <a:spcBef>
                <a:spcPts val="0"/>
              </a:spcBef>
              <a:spcAft>
                <a:spcPts val="0"/>
              </a:spcAft>
              <a:buClr>
                <a:srgbClr val="FFFFFF"/>
              </a:buClr>
              <a:buSzPts val="5000"/>
              <a:buNone/>
              <a:defRPr sz="5000">
                <a:solidFill>
                  <a:srgbClr val="FFFFFF"/>
                </a:solidFill>
              </a:defRPr>
            </a:lvl5pPr>
            <a:lvl6pPr lvl="5">
              <a:spcBef>
                <a:spcPts val="0"/>
              </a:spcBef>
              <a:spcAft>
                <a:spcPts val="0"/>
              </a:spcAft>
              <a:buClr>
                <a:srgbClr val="FFFFFF"/>
              </a:buClr>
              <a:buSzPts val="5000"/>
              <a:buNone/>
              <a:defRPr sz="5000">
                <a:solidFill>
                  <a:srgbClr val="FFFFFF"/>
                </a:solidFill>
              </a:defRPr>
            </a:lvl6pPr>
            <a:lvl7pPr lvl="6">
              <a:spcBef>
                <a:spcPts val="0"/>
              </a:spcBef>
              <a:spcAft>
                <a:spcPts val="0"/>
              </a:spcAft>
              <a:buClr>
                <a:srgbClr val="FFFFFF"/>
              </a:buClr>
              <a:buSzPts val="5000"/>
              <a:buNone/>
              <a:defRPr sz="5000">
                <a:solidFill>
                  <a:srgbClr val="FFFFFF"/>
                </a:solidFill>
              </a:defRPr>
            </a:lvl7pPr>
            <a:lvl8pPr lvl="7">
              <a:spcBef>
                <a:spcPts val="0"/>
              </a:spcBef>
              <a:spcAft>
                <a:spcPts val="0"/>
              </a:spcAft>
              <a:buClr>
                <a:srgbClr val="FFFFFF"/>
              </a:buClr>
              <a:buSzPts val="5000"/>
              <a:buNone/>
              <a:defRPr sz="5000">
                <a:solidFill>
                  <a:srgbClr val="FFFFFF"/>
                </a:solidFill>
              </a:defRPr>
            </a:lvl8pPr>
            <a:lvl9pPr lvl="8">
              <a:spcBef>
                <a:spcPts val="0"/>
              </a:spcBef>
              <a:spcAft>
                <a:spcPts val="0"/>
              </a:spcAft>
              <a:buClr>
                <a:srgbClr val="FFFFFF"/>
              </a:buClr>
              <a:buSzPts val="5000"/>
              <a:buNone/>
              <a:defRPr sz="50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ansparent Shapes">
  <p:cSld name="BLANK_1">
    <p:bg>
      <p:bgPr>
        <a:solidFill>
          <a:srgbClr val="3796BF"/>
        </a:solidFill>
      </p:bgPr>
    </p:bg>
    <p:spTree>
      <p:nvGrpSpPr>
        <p:cNvPr id="140" name="Shape 140"/>
        <p:cNvGrpSpPr/>
        <p:nvPr/>
      </p:nvGrpSpPr>
      <p:grpSpPr>
        <a:xfrm>
          <a:off x="0" y="0"/>
          <a:ext cx="0" cy="0"/>
          <a:chOff x="0" y="0"/>
          <a:chExt cx="0" cy="0"/>
        </a:xfrm>
      </p:grpSpPr>
      <p:grpSp>
        <p:nvGrpSpPr>
          <p:cNvPr id="141" name="Google Shape;141;p11"/>
          <p:cNvGrpSpPr/>
          <p:nvPr/>
        </p:nvGrpSpPr>
        <p:grpSpPr>
          <a:xfrm>
            <a:off x="6172200" y="2656118"/>
            <a:ext cx="2971754" cy="2886151"/>
            <a:chOff x="6172200" y="2656118"/>
            <a:chExt cx="2971754" cy="2886151"/>
          </a:xfrm>
        </p:grpSpPr>
        <p:sp>
          <p:nvSpPr>
            <p:cNvPr id="142" name="Google Shape;142;p11"/>
            <p:cNvSpPr/>
            <p:nvPr/>
          </p:nvSpPr>
          <p:spPr>
            <a:xfrm flipH="1" rot="9208626">
              <a:off x="6704904" y="4110434"/>
              <a:ext cx="484232" cy="1204006"/>
            </a:xfrm>
            <a:prstGeom prst="flowChartManualInput">
              <a:avLst/>
            </a:prstGeom>
            <a:solidFill>
              <a:srgbClr val="FFFFFF">
                <a:alpha val="3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
            <p:cNvSpPr/>
            <p:nvPr/>
          </p:nvSpPr>
          <p:spPr>
            <a:xfrm flipH="1" rot="9208633">
              <a:off x="7804300" y="3279013"/>
              <a:ext cx="877624" cy="2182136"/>
            </a:xfrm>
            <a:prstGeom prst="flowChartManualInput">
              <a:avLst/>
            </a:prstGeom>
            <a:solidFill>
              <a:srgbClr val="FFFFFF">
                <a:alpha val="3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
            <p:cNvSpPr/>
            <p:nvPr/>
          </p:nvSpPr>
          <p:spPr>
            <a:xfrm flipH="1" rot="9208606">
              <a:off x="7481789" y="4276913"/>
              <a:ext cx="408796" cy="1016449"/>
            </a:xfrm>
            <a:prstGeom prst="flowChartManualInput">
              <a:avLst/>
            </a:prstGeom>
            <a:solidFill>
              <a:srgbClr val="FFFFFF">
                <a:alpha val="3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rot="9208678">
              <a:off x="6287617" y="4657701"/>
              <a:ext cx="229660" cy="571018"/>
            </a:xfrm>
            <a:prstGeom prst="flowChartManualInput">
              <a:avLst/>
            </a:prstGeom>
            <a:solidFill>
              <a:srgbClr val="FFFFFF">
                <a:alpha val="3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a:off x="8289303" y="2656118"/>
              <a:ext cx="854651" cy="1929080"/>
            </a:xfrm>
            <a:custGeom>
              <a:rect b="b" l="l" r="r" t="t"/>
              <a:pathLst>
                <a:path extrusionOk="0" h="84860" w="37596">
                  <a:moveTo>
                    <a:pt x="19066" y="0"/>
                  </a:moveTo>
                  <a:lnTo>
                    <a:pt x="0" y="9130"/>
                  </a:lnTo>
                  <a:lnTo>
                    <a:pt x="37596" y="84860"/>
                  </a:lnTo>
                  <a:lnTo>
                    <a:pt x="37596" y="37328"/>
                  </a:lnTo>
                  <a:close/>
                </a:path>
              </a:pathLst>
            </a:custGeom>
            <a:solidFill>
              <a:srgbClr val="FFFFFF">
                <a:alpha val="33460"/>
              </a:srgbClr>
            </a:solidFill>
            <a:ln>
              <a:noFill/>
            </a:ln>
          </p:spPr>
        </p:sp>
      </p:grpSp>
      <p:grpSp>
        <p:nvGrpSpPr>
          <p:cNvPr id="147" name="Google Shape;147;p11"/>
          <p:cNvGrpSpPr/>
          <p:nvPr/>
        </p:nvGrpSpPr>
        <p:grpSpPr>
          <a:xfrm>
            <a:off x="-32" y="-228027"/>
            <a:ext cx="2163561" cy="1347300"/>
            <a:chOff x="-32" y="-215963"/>
            <a:chExt cx="2163561" cy="1347300"/>
          </a:xfrm>
        </p:grpSpPr>
        <p:sp>
          <p:nvSpPr>
            <p:cNvPr id="148" name="Google Shape;148;p11"/>
            <p:cNvSpPr/>
            <p:nvPr/>
          </p:nvSpPr>
          <p:spPr>
            <a:xfrm flipH="1" rot="-1591408">
              <a:off x="1362169" y="-63166"/>
              <a:ext cx="205103" cy="509980"/>
            </a:xfrm>
            <a:prstGeom prst="flowChartManualInput">
              <a:avLst/>
            </a:prstGeom>
            <a:solidFill>
              <a:srgbClr val="FFFFFF">
                <a:alpha val="3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
            <p:cNvSpPr/>
            <p:nvPr/>
          </p:nvSpPr>
          <p:spPr>
            <a:xfrm flipH="1" rot="-1591371">
              <a:off x="239463" y="-151890"/>
              <a:ext cx="434754" cy="1080980"/>
            </a:xfrm>
            <a:prstGeom prst="flowChartManualInput">
              <a:avLst/>
            </a:prstGeom>
            <a:solidFill>
              <a:srgbClr val="FFFFFF">
                <a:alpha val="3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rot="-1591339">
              <a:off x="892401" y="-169347"/>
              <a:ext cx="504374" cy="1254067"/>
            </a:xfrm>
            <a:prstGeom prst="flowChartManualInput">
              <a:avLst/>
            </a:prstGeom>
            <a:solidFill>
              <a:srgbClr val="FFFFFF">
                <a:alpha val="3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rot="-1591322">
              <a:off x="1818452" y="-76292"/>
              <a:ext cx="229660" cy="571018"/>
            </a:xfrm>
            <a:prstGeom prst="flowChartManualInput">
              <a:avLst/>
            </a:prstGeom>
            <a:solidFill>
              <a:srgbClr val="FFFFFF">
                <a:alpha val="3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rot="10800000">
              <a:off x="-32" y="70725"/>
              <a:ext cx="380284" cy="858147"/>
            </a:xfrm>
            <a:custGeom>
              <a:rect b="b" l="l" r="r" t="t"/>
              <a:pathLst>
                <a:path extrusionOk="0" h="84860" w="37596">
                  <a:moveTo>
                    <a:pt x="19066" y="0"/>
                  </a:moveTo>
                  <a:lnTo>
                    <a:pt x="0" y="9130"/>
                  </a:lnTo>
                  <a:lnTo>
                    <a:pt x="37596" y="84860"/>
                  </a:lnTo>
                  <a:lnTo>
                    <a:pt x="37596" y="37328"/>
                  </a:lnTo>
                  <a:close/>
                </a:path>
              </a:pathLst>
            </a:custGeom>
            <a:solidFill>
              <a:srgbClr val="FFFFFF">
                <a:alpha val="33460"/>
              </a:srgbClr>
            </a:solidFill>
            <a:ln>
              <a:noFill/>
            </a:ln>
          </p:spPr>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spTree>
      <p:nvGrpSpPr>
        <p:cNvPr id="153" name="Shape 153"/>
        <p:cNvGrpSpPr/>
        <p:nvPr/>
      </p:nvGrpSpPr>
      <p:grpSpPr>
        <a:xfrm>
          <a:off x="0" y="0"/>
          <a:ext cx="0" cy="0"/>
          <a:chOff x="0" y="0"/>
          <a:chExt cx="0" cy="0"/>
        </a:xfrm>
      </p:grpSpPr>
      <p:sp>
        <p:nvSpPr>
          <p:cNvPr id="154" name="Google Shape;154;p1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5" name="Google Shape;155;p1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6" name="Google Shape;15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57" name="Shape 157"/>
        <p:cNvGrpSpPr/>
        <p:nvPr/>
      </p:nvGrpSpPr>
      <p:grpSpPr>
        <a:xfrm>
          <a:off x="0" y="0"/>
          <a:ext cx="0" cy="0"/>
          <a:chOff x="0" y="0"/>
          <a:chExt cx="0" cy="0"/>
        </a:xfrm>
      </p:grpSpPr>
      <p:sp>
        <p:nvSpPr>
          <p:cNvPr id="158" name="Google Shape;158;p13"/>
          <p:cNvSpPr txBox="1"/>
          <p:nvPr>
            <p:ph type="title"/>
          </p:nvPr>
        </p:nvSpPr>
        <p:spPr>
          <a:xfrm>
            <a:off x="265680" y="1078920"/>
            <a:ext cx="4044900" cy="17889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None/>
              <a:defRPr/>
            </a:lvl1pPr>
          </a:lstStyle>
          <a:p/>
        </p:txBody>
      </p:sp>
      <p:sp>
        <p:nvSpPr>
          <p:cNvPr id="159" name="Google Shape;159;p13"/>
          <p:cNvSpPr txBox="1"/>
          <p:nvPr>
            <p:ph idx="1" type="body"/>
          </p:nvPr>
        </p:nvSpPr>
        <p:spPr>
          <a:xfrm>
            <a:off x="265680" y="2921400"/>
            <a:ext cx="4044900" cy="1345200"/>
          </a:xfrm>
          <a:prstGeom prst="rect">
            <a:avLst/>
          </a:prstGeom>
          <a:noFill/>
          <a:ln>
            <a:noFill/>
          </a:ln>
        </p:spPr>
        <p:txBody>
          <a:bodyPr anchorCtr="0" anchor="t" bIns="91425" lIns="91425" spcFirstLastPara="1" rIns="91425" wrap="square" tIns="91425">
            <a:noAutofit/>
          </a:bodyPr>
          <a:lstStyle>
            <a:lvl1pPr indent="-228600" lvl="0" marL="457200">
              <a:spcBef>
                <a:spcPts val="600"/>
              </a:spcBef>
              <a:spcAft>
                <a:spcPts val="0"/>
              </a:spcAft>
              <a:buNone/>
              <a:defRPr/>
            </a:lvl1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3">
  <p:cSld name="TITLE_3">
    <p:spTree>
      <p:nvGrpSpPr>
        <p:cNvPr id="160" name="Shape 160"/>
        <p:cNvGrpSpPr/>
        <p:nvPr/>
      </p:nvGrpSpPr>
      <p:grpSpPr>
        <a:xfrm>
          <a:off x="0" y="0"/>
          <a:ext cx="0" cy="0"/>
          <a:chOff x="0" y="0"/>
          <a:chExt cx="0" cy="0"/>
        </a:xfrm>
      </p:grpSpPr>
      <p:sp>
        <p:nvSpPr>
          <p:cNvPr id="161" name="Google Shape;161;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2" name="Google Shape;162;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3" name="Google Shape;163;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5">
  <p:cSld name="TITLE_5">
    <p:bg>
      <p:bgPr>
        <a:solidFill>
          <a:schemeClr val="accent3"/>
        </a:solidFill>
      </p:bgPr>
    </p:bg>
    <p:spTree>
      <p:nvGrpSpPr>
        <p:cNvPr id="164" name="Shape 164"/>
        <p:cNvGrpSpPr/>
        <p:nvPr/>
      </p:nvGrpSpPr>
      <p:grpSpPr>
        <a:xfrm>
          <a:off x="0" y="0"/>
          <a:ext cx="0" cy="0"/>
          <a:chOff x="0" y="0"/>
          <a:chExt cx="0" cy="0"/>
        </a:xfrm>
      </p:grpSpPr>
      <p:grpSp>
        <p:nvGrpSpPr>
          <p:cNvPr id="165" name="Google Shape;165;p15"/>
          <p:cNvGrpSpPr/>
          <p:nvPr/>
        </p:nvGrpSpPr>
        <p:grpSpPr>
          <a:xfrm>
            <a:off x="7343003" y="3409675"/>
            <a:ext cx="1691422" cy="1732548"/>
            <a:chOff x="7343003" y="3409675"/>
            <a:chExt cx="1691422" cy="1732548"/>
          </a:xfrm>
        </p:grpSpPr>
        <p:grpSp>
          <p:nvGrpSpPr>
            <p:cNvPr id="166" name="Google Shape;166;p15"/>
            <p:cNvGrpSpPr/>
            <p:nvPr/>
          </p:nvGrpSpPr>
          <p:grpSpPr>
            <a:xfrm>
              <a:off x="7343003" y="4453711"/>
              <a:ext cx="316800" cy="688513"/>
              <a:chOff x="7343003" y="4453711"/>
              <a:chExt cx="316800" cy="688513"/>
            </a:xfrm>
          </p:grpSpPr>
          <p:sp>
            <p:nvSpPr>
              <p:cNvPr id="167" name="Google Shape;167;p15"/>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5"/>
            <p:cNvGrpSpPr/>
            <p:nvPr/>
          </p:nvGrpSpPr>
          <p:grpSpPr>
            <a:xfrm>
              <a:off x="7801210" y="4105700"/>
              <a:ext cx="316800" cy="1036523"/>
              <a:chOff x="7801210" y="4105700"/>
              <a:chExt cx="316800" cy="1036523"/>
            </a:xfrm>
          </p:grpSpPr>
          <p:sp>
            <p:nvSpPr>
              <p:cNvPr id="170" name="Google Shape;170;p15"/>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15"/>
            <p:cNvGrpSpPr/>
            <p:nvPr/>
          </p:nvGrpSpPr>
          <p:grpSpPr>
            <a:xfrm>
              <a:off x="8259418" y="3757688"/>
              <a:ext cx="316800" cy="1384535"/>
              <a:chOff x="8259418" y="3757688"/>
              <a:chExt cx="316800" cy="1384535"/>
            </a:xfrm>
          </p:grpSpPr>
          <p:sp>
            <p:nvSpPr>
              <p:cNvPr id="174" name="Google Shape;174;p15"/>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5"/>
            <p:cNvGrpSpPr/>
            <p:nvPr/>
          </p:nvGrpSpPr>
          <p:grpSpPr>
            <a:xfrm>
              <a:off x="8717625" y="3409675"/>
              <a:ext cx="316800" cy="1732548"/>
              <a:chOff x="8717625" y="3409675"/>
              <a:chExt cx="316800" cy="1732548"/>
            </a:xfrm>
          </p:grpSpPr>
          <p:sp>
            <p:nvSpPr>
              <p:cNvPr id="179" name="Google Shape;179;p15"/>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4" name="Google Shape;184;p15"/>
          <p:cNvGrpSpPr/>
          <p:nvPr/>
        </p:nvGrpSpPr>
        <p:grpSpPr>
          <a:xfrm>
            <a:off x="5043503" y="0"/>
            <a:ext cx="3814072" cy="3839102"/>
            <a:chOff x="5043503" y="0"/>
            <a:chExt cx="3814072" cy="3839102"/>
          </a:xfrm>
        </p:grpSpPr>
        <p:sp>
          <p:nvSpPr>
            <p:cNvPr id="185" name="Google Shape;185;p15"/>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 name="Google Shape;187;p15"/>
            <p:cNvGrpSpPr/>
            <p:nvPr/>
          </p:nvGrpSpPr>
          <p:grpSpPr>
            <a:xfrm>
              <a:off x="7647812" y="2704283"/>
              <a:ext cx="635219" cy="635219"/>
              <a:chOff x="6725724" y="2701260"/>
              <a:chExt cx="1208101" cy="1208100"/>
            </a:xfrm>
          </p:grpSpPr>
          <p:sp>
            <p:nvSpPr>
              <p:cNvPr id="188" name="Google Shape;188;p15"/>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 name="Google Shape;191;p15"/>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 name="Google Shape;192;p15"/>
            <p:cNvGrpSpPr/>
            <p:nvPr/>
          </p:nvGrpSpPr>
          <p:grpSpPr>
            <a:xfrm>
              <a:off x="7952720" y="179238"/>
              <a:ext cx="873165" cy="873003"/>
              <a:chOff x="7754428" y="208725"/>
              <a:chExt cx="541800" cy="541800"/>
            </a:xfrm>
          </p:grpSpPr>
          <p:sp>
            <p:nvSpPr>
              <p:cNvPr id="193" name="Google Shape;193;p15"/>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 name="Google Shape;195;p15"/>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 name="Google Shape;201;p15"/>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02" name="Google Shape;202;p15"/>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203" name="Google Shape;203;p15"/>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204" name="Shape 204"/>
        <p:cNvGrpSpPr/>
        <p:nvPr/>
      </p:nvGrpSpPr>
      <p:grpSpPr>
        <a:xfrm>
          <a:off x="0" y="0"/>
          <a:ext cx="0" cy="0"/>
          <a:chOff x="0" y="0"/>
          <a:chExt cx="0" cy="0"/>
        </a:xfrm>
      </p:grpSpPr>
      <p:grpSp>
        <p:nvGrpSpPr>
          <p:cNvPr id="205" name="Google Shape;205;p16"/>
          <p:cNvGrpSpPr/>
          <p:nvPr/>
        </p:nvGrpSpPr>
        <p:grpSpPr>
          <a:xfrm>
            <a:off x="6866714" y="1306"/>
            <a:ext cx="2267451" cy="2601690"/>
            <a:chOff x="6790514" y="1306"/>
            <a:chExt cx="2267451" cy="2601690"/>
          </a:xfrm>
        </p:grpSpPr>
        <p:grpSp>
          <p:nvGrpSpPr>
            <p:cNvPr id="206" name="Google Shape;206;p16"/>
            <p:cNvGrpSpPr/>
            <p:nvPr/>
          </p:nvGrpSpPr>
          <p:grpSpPr>
            <a:xfrm>
              <a:off x="7067465" y="1306"/>
              <a:ext cx="1990500" cy="1990200"/>
              <a:chOff x="7067465" y="1306"/>
              <a:chExt cx="1990500" cy="1990200"/>
            </a:xfrm>
          </p:grpSpPr>
          <p:sp>
            <p:nvSpPr>
              <p:cNvPr id="207" name="Google Shape;207;p16"/>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6"/>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6"/>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16"/>
            <p:cNvGrpSpPr/>
            <p:nvPr/>
          </p:nvGrpSpPr>
          <p:grpSpPr>
            <a:xfrm>
              <a:off x="8207126" y="1807996"/>
              <a:ext cx="795000" cy="795000"/>
              <a:chOff x="8207126" y="1807996"/>
              <a:chExt cx="795000" cy="795000"/>
            </a:xfrm>
          </p:grpSpPr>
          <p:sp>
            <p:nvSpPr>
              <p:cNvPr id="211" name="Google Shape;211;p16"/>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6"/>
            <p:cNvGrpSpPr/>
            <p:nvPr/>
          </p:nvGrpSpPr>
          <p:grpSpPr>
            <a:xfrm>
              <a:off x="6790514" y="118857"/>
              <a:ext cx="548700" cy="548700"/>
              <a:chOff x="6790514" y="118857"/>
              <a:chExt cx="548700" cy="548700"/>
            </a:xfrm>
          </p:grpSpPr>
          <p:sp>
            <p:nvSpPr>
              <p:cNvPr id="215" name="Google Shape;215;p16"/>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6"/>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7" name="Google Shape;217;p16"/>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18" name="Google Shape;218;p16"/>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FF9900"/>
        </a:solidFill>
      </p:bgPr>
    </p:bg>
    <p:spTree>
      <p:nvGrpSpPr>
        <p:cNvPr id="22" name="Shape 22"/>
        <p:cNvGrpSpPr/>
        <p:nvPr/>
      </p:nvGrpSpPr>
      <p:grpSpPr>
        <a:xfrm>
          <a:off x="0" y="0"/>
          <a:ext cx="0" cy="0"/>
          <a:chOff x="0" y="0"/>
          <a:chExt cx="0" cy="0"/>
        </a:xfrm>
      </p:grpSpPr>
      <p:grpSp>
        <p:nvGrpSpPr>
          <p:cNvPr id="23" name="Google Shape;23;p3"/>
          <p:cNvGrpSpPr/>
          <p:nvPr/>
        </p:nvGrpSpPr>
        <p:grpSpPr>
          <a:xfrm>
            <a:off x="6172200" y="2656118"/>
            <a:ext cx="2971754" cy="2886151"/>
            <a:chOff x="6172200" y="2656118"/>
            <a:chExt cx="2971754" cy="2886151"/>
          </a:xfrm>
        </p:grpSpPr>
        <p:sp>
          <p:nvSpPr>
            <p:cNvPr id="24" name="Google Shape;24;p3"/>
            <p:cNvSpPr/>
            <p:nvPr/>
          </p:nvSpPr>
          <p:spPr>
            <a:xfrm flipH="1" rot="9208626">
              <a:off x="6704904" y="4110434"/>
              <a:ext cx="484232" cy="1204006"/>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flipH="1" rot="9208633">
              <a:off x="7804300" y="3279013"/>
              <a:ext cx="877624" cy="2182136"/>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rot="9208606">
              <a:off x="7481789" y="4276913"/>
              <a:ext cx="408796" cy="1016449"/>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flipH="1" rot="9208678">
              <a:off x="6287617" y="4657701"/>
              <a:ext cx="229660" cy="571018"/>
            </a:xfrm>
            <a:prstGeom prst="flowChartManualInpu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8289303" y="2656118"/>
              <a:ext cx="854651" cy="1929080"/>
            </a:xfrm>
            <a:custGeom>
              <a:rect b="b" l="l" r="r" t="t"/>
              <a:pathLst>
                <a:path extrusionOk="0" h="84860" w="37596">
                  <a:moveTo>
                    <a:pt x="19066" y="0"/>
                  </a:moveTo>
                  <a:lnTo>
                    <a:pt x="0" y="9130"/>
                  </a:lnTo>
                  <a:lnTo>
                    <a:pt x="37596" y="84860"/>
                  </a:lnTo>
                  <a:lnTo>
                    <a:pt x="37596" y="37328"/>
                  </a:lnTo>
                  <a:close/>
                </a:path>
              </a:pathLst>
            </a:custGeom>
            <a:solidFill>
              <a:srgbClr val="FFFFFF"/>
            </a:solidFill>
            <a:ln>
              <a:noFill/>
            </a:ln>
          </p:spPr>
        </p:sp>
      </p:grpSp>
      <p:grpSp>
        <p:nvGrpSpPr>
          <p:cNvPr id="29" name="Google Shape;29;p3"/>
          <p:cNvGrpSpPr/>
          <p:nvPr/>
        </p:nvGrpSpPr>
        <p:grpSpPr>
          <a:xfrm>
            <a:off x="-32" y="-228027"/>
            <a:ext cx="2163561" cy="1347300"/>
            <a:chOff x="-32" y="-215963"/>
            <a:chExt cx="2163561" cy="1347300"/>
          </a:xfrm>
        </p:grpSpPr>
        <p:sp>
          <p:nvSpPr>
            <p:cNvPr id="30" name="Google Shape;30;p3"/>
            <p:cNvSpPr/>
            <p:nvPr/>
          </p:nvSpPr>
          <p:spPr>
            <a:xfrm flipH="1" rot="-1591408">
              <a:off x="1362169" y="-63166"/>
              <a:ext cx="205103" cy="509980"/>
            </a:xfrm>
            <a:prstGeom prst="flowChartManualInpu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rot="-1591371">
              <a:off x="239463" y="-151890"/>
              <a:ext cx="434754" cy="1080980"/>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flipH="1" rot="-1591339">
              <a:off x="892401" y="-169347"/>
              <a:ext cx="504374" cy="1254067"/>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rot="-1591322">
              <a:off x="1818452" y="-76292"/>
              <a:ext cx="229660" cy="571018"/>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10800000">
              <a:off x="-32" y="70725"/>
              <a:ext cx="380284" cy="858147"/>
            </a:xfrm>
            <a:custGeom>
              <a:rect b="b" l="l" r="r" t="t"/>
              <a:pathLst>
                <a:path extrusionOk="0" h="84860" w="37596">
                  <a:moveTo>
                    <a:pt x="19066" y="0"/>
                  </a:moveTo>
                  <a:lnTo>
                    <a:pt x="0" y="9130"/>
                  </a:lnTo>
                  <a:lnTo>
                    <a:pt x="37596" y="84860"/>
                  </a:lnTo>
                  <a:lnTo>
                    <a:pt x="37596" y="37328"/>
                  </a:lnTo>
                  <a:close/>
                </a:path>
              </a:pathLst>
            </a:custGeom>
            <a:solidFill>
              <a:srgbClr val="81D1EC"/>
            </a:solidFill>
            <a:ln>
              <a:noFill/>
            </a:ln>
          </p:spPr>
        </p:sp>
      </p:grpSp>
      <p:sp>
        <p:nvSpPr>
          <p:cNvPr id="35" name="Google Shape;35;p3"/>
          <p:cNvSpPr txBox="1"/>
          <p:nvPr>
            <p:ph type="ctrTitle"/>
          </p:nvPr>
        </p:nvSpPr>
        <p:spPr>
          <a:xfrm>
            <a:off x="685800" y="2421550"/>
            <a:ext cx="50745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p:txBody>
      </p:sp>
      <p:sp>
        <p:nvSpPr>
          <p:cNvPr id="36" name="Google Shape;36;p3"/>
          <p:cNvSpPr txBox="1"/>
          <p:nvPr>
            <p:ph idx="1" type="subTitle"/>
          </p:nvPr>
        </p:nvSpPr>
        <p:spPr>
          <a:xfrm>
            <a:off x="685800" y="3449654"/>
            <a:ext cx="50745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0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37" name="Shape 37"/>
        <p:cNvGrpSpPr/>
        <p:nvPr/>
      </p:nvGrpSpPr>
      <p:grpSpPr>
        <a:xfrm>
          <a:off x="0" y="0"/>
          <a:ext cx="0" cy="0"/>
          <a:chOff x="0" y="0"/>
          <a:chExt cx="0" cy="0"/>
        </a:xfrm>
      </p:grpSpPr>
      <p:sp>
        <p:nvSpPr>
          <p:cNvPr id="38" name="Google Shape;38;p4"/>
          <p:cNvSpPr txBox="1"/>
          <p:nvPr>
            <p:ph idx="1" type="body"/>
          </p:nvPr>
        </p:nvSpPr>
        <p:spPr>
          <a:xfrm>
            <a:off x="2822775" y="2161800"/>
            <a:ext cx="3498300" cy="8199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Clr>
                <a:srgbClr val="3796BF"/>
              </a:buClr>
              <a:buSzPts val="2400"/>
              <a:buFont typeface="Oswald"/>
              <a:buChar char="»"/>
              <a:defRPr sz="2400">
                <a:solidFill>
                  <a:srgbClr val="3796BF"/>
                </a:solidFill>
                <a:latin typeface="Oswald"/>
                <a:ea typeface="Oswald"/>
                <a:cs typeface="Oswald"/>
                <a:sym typeface="Oswald"/>
              </a:defRPr>
            </a:lvl1pPr>
            <a:lvl2pPr indent="-381000" lvl="1" marL="914400" rtl="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2pPr>
            <a:lvl3pPr indent="-381000" lvl="2" marL="1371600" rtl="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3pPr>
            <a:lvl4pPr indent="-381000" lvl="3" marL="1828800" rtl="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4pPr>
            <a:lvl5pPr indent="-381000" lvl="4" marL="2286000" rtl="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5pPr>
            <a:lvl6pPr indent="-381000" lvl="5" marL="2743200" rtl="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6pPr>
            <a:lvl7pPr indent="-381000" lvl="6" marL="3200400" rtl="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7pPr>
            <a:lvl8pPr indent="-381000" lvl="7" marL="3657600" rtl="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8pPr>
            <a:lvl9pPr indent="-381000" lvl="8" marL="411480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9pPr>
          </a:lstStyle>
          <a:p/>
        </p:txBody>
      </p:sp>
      <p:grpSp>
        <p:nvGrpSpPr>
          <p:cNvPr id="39" name="Google Shape;39;p4"/>
          <p:cNvGrpSpPr/>
          <p:nvPr/>
        </p:nvGrpSpPr>
        <p:grpSpPr>
          <a:xfrm>
            <a:off x="5609666" y="2185857"/>
            <a:ext cx="3534604" cy="3432788"/>
            <a:chOff x="6172200" y="2656118"/>
            <a:chExt cx="2971754" cy="2886151"/>
          </a:xfrm>
        </p:grpSpPr>
        <p:sp>
          <p:nvSpPr>
            <p:cNvPr id="40" name="Google Shape;40;p4"/>
            <p:cNvSpPr/>
            <p:nvPr/>
          </p:nvSpPr>
          <p:spPr>
            <a:xfrm flipH="1" rot="9208626">
              <a:off x="6704904" y="4110434"/>
              <a:ext cx="484232" cy="1204006"/>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flipH="1" rot="9208633">
              <a:off x="7804300" y="3279013"/>
              <a:ext cx="877624" cy="2182136"/>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flipH="1" rot="9208606">
              <a:off x="7481789" y="4276913"/>
              <a:ext cx="408796" cy="1016449"/>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flipH="1" rot="9208678">
              <a:off x="6287617" y="4657701"/>
              <a:ext cx="229660" cy="571018"/>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8289303" y="2656118"/>
              <a:ext cx="854651" cy="1929080"/>
            </a:xfrm>
            <a:custGeom>
              <a:rect b="b" l="l" r="r" t="t"/>
              <a:pathLst>
                <a:path extrusionOk="0" h="84860" w="37596">
                  <a:moveTo>
                    <a:pt x="19066" y="0"/>
                  </a:moveTo>
                  <a:lnTo>
                    <a:pt x="0" y="9130"/>
                  </a:lnTo>
                  <a:lnTo>
                    <a:pt x="37596" y="84860"/>
                  </a:lnTo>
                  <a:lnTo>
                    <a:pt x="37596" y="37328"/>
                  </a:lnTo>
                  <a:close/>
                </a:path>
              </a:pathLst>
            </a:custGeom>
            <a:solidFill>
              <a:srgbClr val="4BB5D9"/>
            </a:solidFill>
            <a:ln>
              <a:noFill/>
            </a:ln>
          </p:spPr>
        </p:sp>
      </p:grpSp>
      <p:grpSp>
        <p:nvGrpSpPr>
          <p:cNvPr id="45" name="Google Shape;45;p4"/>
          <p:cNvGrpSpPr/>
          <p:nvPr/>
        </p:nvGrpSpPr>
        <p:grpSpPr>
          <a:xfrm>
            <a:off x="-22" y="-324543"/>
            <a:ext cx="3068579" cy="1910876"/>
            <a:chOff x="-32" y="-215963"/>
            <a:chExt cx="2163561" cy="1347300"/>
          </a:xfrm>
        </p:grpSpPr>
        <p:sp>
          <p:nvSpPr>
            <p:cNvPr id="46" name="Google Shape;46;p4"/>
            <p:cNvSpPr/>
            <p:nvPr/>
          </p:nvSpPr>
          <p:spPr>
            <a:xfrm flipH="1" rot="-1591408">
              <a:off x="1362169" y="-63166"/>
              <a:ext cx="205103" cy="509980"/>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flipH="1" rot="-1591371">
              <a:off x="239463" y="-151890"/>
              <a:ext cx="434754" cy="1080980"/>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flipH="1" rot="-1591339">
              <a:off x="892401" y="-169347"/>
              <a:ext cx="504374" cy="1254067"/>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flipH="1" rot="-1591322">
              <a:off x="1818452" y="-76292"/>
              <a:ext cx="229660" cy="571018"/>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rot="10800000">
              <a:off x="-32" y="70725"/>
              <a:ext cx="380284" cy="858147"/>
            </a:xfrm>
            <a:custGeom>
              <a:rect b="b" l="l" r="r" t="t"/>
              <a:pathLst>
                <a:path extrusionOk="0" h="84860" w="37596">
                  <a:moveTo>
                    <a:pt x="19066" y="0"/>
                  </a:moveTo>
                  <a:lnTo>
                    <a:pt x="0" y="9130"/>
                  </a:lnTo>
                  <a:lnTo>
                    <a:pt x="37596" y="84860"/>
                  </a:lnTo>
                  <a:lnTo>
                    <a:pt x="37596" y="37328"/>
                  </a:lnTo>
                  <a:close/>
                </a:path>
              </a:pathLst>
            </a:custGeom>
            <a:solidFill>
              <a:srgbClr val="81D1EC"/>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51" name="Shape 51"/>
        <p:cNvGrpSpPr/>
        <p:nvPr/>
      </p:nvGrpSpPr>
      <p:grpSpPr>
        <a:xfrm>
          <a:off x="0" y="0"/>
          <a:ext cx="0" cy="0"/>
          <a:chOff x="0" y="0"/>
          <a:chExt cx="0" cy="0"/>
        </a:xfrm>
      </p:grpSpPr>
      <p:grpSp>
        <p:nvGrpSpPr>
          <p:cNvPr id="52" name="Google Shape;52;p5"/>
          <p:cNvGrpSpPr/>
          <p:nvPr/>
        </p:nvGrpSpPr>
        <p:grpSpPr>
          <a:xfrm>
            <a:off x="6172200" y="2656118"/>
            <a:ext cx="2971754" cy="2886151"/>
            <a:chOff x="6172200" y="2656118"/>
            <a:chExt cx="2971754" cy="2886151"/>
          </a:xfrm>
        </p:grpSpPr>
        <p:sp>
          <p:nvSpPr>
            <p:cNvPr id="53" name="Google Shape;53;p5"/>
            <p:cNvSpPr/>
            <p:nvPr/>
          </p:nvSpPr>
          <p:spPr>
            <a:xfrm flipH="1" rot="9208626">
              <a:off x="6704904" y="4110434"/>
              <a:ext cx="484232" cy="1204006"/>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flipH="1" rot="9208633">
              <a:off x="7804300" y="3279013"/>
              <a:ext cx="877624" cy="2182136"/>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flipH="1" rot="9208606">
              <a:off x="7481789" y="4276913"/>
              <a:ext cx="408796" cy="1016449"/>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flipH="1" rot="9208678">
              <a:off x="6287617" y="4657701"/>
              <a:ext cx="229660" cy="571018"/>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8289303" y="2656118"/>
              <a:ext cx="854651" cy="1929080"/>
            </a:xfrm>
            <a:custGeom>
              <a:rect b="b" l="l" r="r" t="t"/>
              <a:pathLst>
                <a:path extrusionOk="0" h="84860" w="37596">
                  <a:moveTo>
                    <a:pt x="19066" y="0"/>
                  </a:moveTo>
                  <a:lnTo>
                    <a:pt x="0" y="9130"/>
                  </a:lnTo>
                  <a:lnTo>
                    <a:pt x="37596" y="84860"/>
                  </a:lnTo>
                  <a:lnTo>
                    <a:pt x="37596" y="37328"/>
                  </a:lnTo>
                  <a:close/>
                </a:path>
              </a:pathLst>
            </a:custGeom>
            <a:solidFill>
              <a:srgbClr val="3796BF"/>
            </a:solidFill>
            <a:ln>
              <a:noFill/>
            </a:ln>
          </p:spPr>
        </p:sp>
      </p:grpSp>
      <p:grpSp>
        <p:nvGrpSpPr>
          <p:cNvPr id="58" name="Google Shape;58;p5"/>
          <p:cNvGrpSpPr/>
          <p:nvPr/>
        </p:nvGrpSpPr>
        <p:grpSpPr>
          <a:xfrm>
            <a:off x="-32" y="-228027"/>
            <a:ext cx="2163561" cy="1347300"/>
            <a:chOff x="-32" y="-215963"/>
            <a:chExt cx="2163561" cy="1347300"/>
          </a:xfrm>
        </p:grpSpPr>
        <p:sp>
          <p:nvSpPr>
            <p:cNvPr id="59" name="Google Shape;59;p5"/>
            <p:cNvSpPr/>
            <p:nvPr/>
          </p:nvSpPr>
          <p:spPr>
            <a:xfrm flipH="1" rot="-1591408">
              <a:off x="1362169" y="-63166"/>
              <a:ext cx="205103" cy="509980"/>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flipH="1" rot="-1591371">
              <a:off x="239463" y="-151890"/>
              <a:ext cx="434754" cy="1080980"/>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flipH="1" rot="-1591339">
              <a:off x="892401" y="-169347"/>
              <a:ext cx="504374" cy="1254067"/>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flipH="1" rot="-1591322">
              <a:off x="1818452" y="-76292"/>
              <a:ext cx="229660" cy="571018"/>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rot="10800000">
              <a:off x="-32" y="70725"/>
              <a:ext cx="380284" cy="858147"/>
            </a:xfrm>
            <a:custGeom>
              <a:rect b="b" l="l" r="r" t="t"/>
              <a:pathLst>
                <a:path extrusionOk="0" h="84860" w="37596">
                  <a:moveTo>
                    <a:pt x="19066" y="0"/>
                  </a:moveTo>
                  <a:lnTo>
                    <a:pt x="0" y="9130"/>
                  </a:lnTo>
                  <a:lnTo>
                    <a:pt x="37596" y="84860"/>
                  </a:lnTo>
                  <a:lnTo>
                    <a:pt x="37596" y="37328"/>
                  </a:lnTo>
                  <a:close/>
                </a:path>
              </a:pathLst>
            </a:custGeom>
            <a:solidFill>
              <a:srgbClr val="4BB5D9"/>
            </a:solidFill>
            <a:ln>
              <a:noFill/>
            </a:ln>
          </p:spPr>
        </p:sp>
      </p:grpSp>
      <p:sp>
        <p:nvSpPr>
          <p:cNvPr id="64" name="Google Shape;64;p5"/>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5" name="Google Shape;65;p5"/>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a:lvl4pPr>
            <a:lvl5pPr indent="-355600" lvl="4" marL="2286000">
              <a:spcBef>
                <a:spcPts val="0"/>
              </a:spcBef>
              <a:spcAft>
                <a:spcPts val="0"/>
              </a:spcAft>
              <a:buSzPts val="2000"/>
              <a:buChar char="⋄"/>
              <a:defRPr/>
            </a:lvl5pPr>
            <a:lvl6pPr indent="-355600" lvl="5" marL="2743200">
              <a:spcBef>
                <a:spcPts val="0"/>
              </a:spcBef>
              <a:spcAft>
                <a:spcPts val="0"/>
              </a:spcAft>
              <a:buSzPts val="2000"/>
              <a:buChar char="⋄"/>
              <a:defRPr/>
            </a:lvl6pPr>
            <a:lvl7pPr indent="-355600" lvl="6" marL="3200400">
              <a:spcBef>
                <a:spcPts val="0"/>
              </a:spcBef>
              <a:spcAft>
                <a:spcPts val="0"/>
              </a:spcAft>
              <a:buSzPts val="2000"/>
              <a:buChar char="●"/>
              <a:defRPr/>
            </a:lvl7pPr>
            <a:lvl8pPr indent="-355600" lvl="7" marL="3657600">
              <a:spcBef>
                <a:spcPts val="0"/>
              </a:spcBef>
              <a:spcAft>
                <a:spcPts val="0"/>
              </a:spcAft>
              <a:buSzPts val="2000"/>
              <a:buChar char="○"/>
              <a:defRPr/>
            </a:lvl8pPr>
            <a:lvl9pPr indent="-355600" lvl="8" marL="4114800">
              <a:spcBef>
                <a:spcPts val="0"/>
              </a:spcBef>
              <a:spcAft>
                <a:spcPts val="0"/>
              </a:spcAft>
              <a:buSzPts val="20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66" name="Shape 66"/>
        <p:cNvGrpSpPr/>
        <p:nvPr/>
      </p:nvGrpSpPr>
      <p:grpSpPr>
        <a:xfrm>
          <a:off x="0" y="0"/>
          <a:ext cx="0" cy="0"/>
          <a:chOff x="0" y="0"/>
          <a:chExt cx="0" cy="0"/>
        </a:xfrm>
      </p:grpSpPr>
      <p:grpSp>
        <p:nvGrpSpPr>
          <p:cNvPr id="67" name="Google Shape;67;p6"/>
          <p:cNvGrpSpPr/>
          <p:nvPr/>
        </p:nvGrpSpPr>
        <p:grpSpPr>
          <a:xfrm>
            <a:off x="6172200" y="2656118"/>
            <a:ext cx="2971754" cy="2886151"/>
            <a:chOff x="6172200" y="2656118"/>
            <a:chExt cx="2971754" cy="2886151"/>
          </a:xfrm>
        </p:grpSpPr>
        <p:sp>
          <p:nvSpPr>
            <p:cNvPr id="68" name="Google Shape;68;p6"/>
            <p:cNvSpPr/>
            <p:nvPr/>
          </p:nvSpPr>
          <p:spPr>
            <a:xfrm flipH="1" rot="9208626">
              <a:off x="6704904" y="4110434"/>
              <a:ext cx="484232" cy="1204006"/>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p:nvPr/>
          </p:nvSpPr>
          <p:spPr>
            <a:xfrm flipH="1" rot="9208633">
              <a:off x="7804300" y="3279013"/>
              <a:ext cx="877624" cy="2182136"/>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flipH="1" rot="9208606">
              <a:off x="7481789" y="4276913"/>
              <a:ext cx="408796" cy="1016449"/>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
            <p:cNvSpPr/>
            <p:nvPr/>
          </p:nvSpPr>
          <p:spPr>
            <a:xfrm flipH="1" rot="9208678">
              <a:off x="6287617" y="4657701"/>
              <a:ext cx="229660" cy="571018"/>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6"/>
            <p:cNvSpPr/>
            <p:nvPr/>
          </p:nvSpPr>
          <p:spPr>
            <a:xfrm>
              <a:off x="8289303" y="2656118"/>
              <a:ext cx="854651" cy="1929080"/>
            </a:xfrm>
            <a:custGeom>
              <a:rect b="b" l="l" r="r" t="t"/>
              <a:pathLst>
                <a:path extrusionOk="0" h="84860" w="37596">
                  <a:moveTo>
                    <a:pt x="19066" y="0"/>
                  </a:moveTo>
                  <a:lnTo>
                    <a:pt x="0" y="9130"/>
                  </a:lnTo>
                  <a:lnTo>
                    <a:pt x="37596" y="84860"/>
                  </a:lnTo>
                  <a:lnTo>
                    <a:pt x="37596" y="37328"/>
                  </a:lnTo>
                  <a:close/>
                </a:path>
              </a:pathLst>
            </a:custGeom>
            <a:solidFill>
              <a:srgbClr val="3796BF"/>
            </a:solidFill>
            <a:ln>
              <a:noFill/>
            </a:ln>
          </p:spPr>
        </p:sp>
      </p:grpSp>
      <p:grpSp>
        <p:nvGrpSpPr>
          <p:cNvPr id="73" name="Google Shape;73;p6"/>
          <p:cNvGrpSpPr/>
          <p:nvPr/>
        </p:nvGrpSpPr>
        <p:grpSpPr>
          <a:xfrm>
            <a:off x="-32" y="-228027"/>
            <a:ext cx="2163561" cy="1347300"/>
            <a:chOff x="-32" y="-215963"/>
            <a:chExt cx="2163561" cy="1347300"/>
          </a:xfrm>
        </p:grpSpPr>
        <p:sp>
          <p:nvSpPr>
            <p:cNvPr id="74" name="Google Shape;74;p6"/>
            <p:cNvSpPr/>
            <p:nvPr/>
          </p:nvSpPr>
          <p:spPr>
            <a:xfrm flipH="1" rot="-1591408">
              <a:off x="1362169" y="-63166"/>
              <a:ext cx="205103" cy="509980"/>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flipH="1" rot="-1591371">
              <a:off x="239463" y="-151890"/>
              <a:ext cx="434754" cy="1080980"/>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flipH="1" rot="-1591339">
              <a:off x="892401" y="-169347"/>
              <a:ext cx="504374" cy="1254067"/>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p:nvPr/>
          </p:nvSpPr>
          <p:spPr>
            <a:xfrm flipH="1" rot="-1591322">
              <a:off x="1818452" y="-76292"/>
              <a:ext cx="229660" cy="571018"/>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
            <p:cNvSpPr/>
            <p:nvPr/>
          </p:nvSpPr>
          <p:spPr>
            <a:xfrm rot="10800000">
              <a:off x="-32" y="70725"/>
              <a:ext cx="380284" cy="858147"/>
            </a:xfrm>
            <a:custGeom>
              <a:rect b="b" l="l" r="r" t="t"/>
              <a:pathLst>
                <a:path extrusionOk="0" h="84860" w="37596">
                  <a:moveTo>
                    <a:pt x="19066" y="0"/>
                  </a:moveTo>
                  <a:lnTo>
                    <a:pt x="0" y="9130"/>
                  </a:lnTo>
                  <a:lnTo>
                    <a:pt x="37596" y="84860"/>
                  </a:lnTo>
                  <a:lnTo>
                    <a:pt x="37596" y="37328"/>
                  </a:lnTo>
                  <a:close/>
                </a:path>
              </a:pathLst>
            </a:custGeom>
            <a:solidFill>
              <a:srgbClr val="4BB5D9"/>
            </a:solidFill>
            <a:ln>
              <a:noFill/>
            </a:ln>
          </p:spPr>
        </p:sp>
      </p:grpSp>
      <p:sp>
        <p:nvSpPr>
          <p:cNvPr id="79" name="Google Shape;79;p6"/>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0" name="Google Shape;80;p6"/>
          <p:cNvSpPr txBox="1"/>
          <p:nvPr>
            <p:ph idx="1" type="body"/>
          </p:nvPr>
        </p:nvSpPr>
        <p:spPr>
          <a:xfrm>
            <a:off x="1031425" y="1860875"/>
            <a:ext cx="2796000" cy="30648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81" name="Google Shape;81;p6"/>
          <p:cNvSpPr txBox="1"/>
          <p:nvPr>
            <p:ph idx="2" type="body"/>
          </p:nvPr>
        </p:nvSpPr>
        <p:spPr>
          <a:xfrm>
            <a:off x="3995772" y="1860875"/>
            <a:ext cx="2796000" cy="30648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82" name="Shape 82"/>
        <p:cNvGrpSpPr/>
        <p:nvPr/>
      </p:nvGrpSpPr>
      <p:grpSpPr>
        <a:xfrm>
          <a:off x="0" y="0"/>
          <a:ext cx="0" cy="0"/>
          <a:chOff x="0" y="0"/>
          <a:chExt cx="0" cy="0"/>
        </a:xfrm>
      </p:grpSpPr>
      <p:grpSp>
        <p:nvGrpSpPr>
          <p:cNvPr id="83" name="Google Shape;83;p7"/>
          <p:cNvGrpSpPr/>
          <p:nvPr/>
        </p:nvGrpSpPr>
        <p:grpSpPr>
          <a:xfrm>
            <a:off x="6791633" y="3181575"/>
            <a:ext cx="2352143" cy="2284388"/>
            <a:chOff x="6172200" y="2656118"/>
            <a:chExt cx="2971754" cy="2886151"/>
          </a:xfrm>
        </p:grpSpPr>
        <p:sp>
          <p:nvSpPr>
            <p:cNvPr id="84" name="Google Shape;84;p7"/>
            <p:cNvSpPr/>
            <p:nvPr/>
          </p:nvSpPr>
          <p:spPr>
            <a:xfrm flipH="1" rot="9208626">
              <a:off x="6704904" y="4110434"/>
              <a:ext cx="484232" cy="1204006"/>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flipH="1" rot="9208633">
              <a:off x="7804300" y="3279013"/>
              <a:ext cx="877624" cy="2182136"/>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flipH="1" rot="9208606">
              <a:off x="7481789" y="4276913"/>
              <a:ext cx="408796" cy="1016449"/>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flipH="1" rot="9208678">
              <a:off x="6287617" y="4657701"/>
              <a:ext cx="229660" cy="571018"/>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p:nvPr/>
          </p:nvSpPr>
          <p:spPr>
            <a:xfrm>
              <a:off x="8289303" y="2656118"/>
              <a:ext cx="854651" cy="1929080"/>
            </a:xfrm>
            <a:custGeom>
              <a:rect b="b" l="l" r="r" t="t"/>
              <a:pathLst>
                <a:path extrusionOk="0" h="84860" w="37596">
                  <a:moveTo>
                    <a:pt x="19066" y="0"/>
                  </a:moveTo>
                  <a:lnTo>
                    <a:pt x="0" y="9130"/>
                  </a:lnTo>
                  <a:lnTo>
                    <a:pt x="37596" y="84860"/>
                  </a:lnTo>
                  <a:lnTo>
                    <a:pt x="37596" y="37328"/>
                  </a:lnTo>
                  <a:close/>
                </a:path>
              </a:pathLst>
            </a:custGeom>
            <a:solidFill>
              <a:srgbClr val="3796BF"/>
            </a:solidFill>
            <a:ln>
              <a:noFill/>
            </a:ln>
          </p:spPr>
        </p:sp>
      </p:grpSp>
      <p:grpSp>
        <p:nvGrpSpPr>
          <p:cNvPr id="89" name="Google Shape;89;p7"/>
          <p:cNvGrpSpPr/>
          <p:nvPr/>
        </p:nvGrpSpPr>
        <p:grpSpPr>
          <a:xfrm>
            <a:off x="-32" y="-228027"/>
            <a:ext cx="2163561" cy="1347300"/>
            <a:chOff x="-32" y="-215963"/>
            <a:chExt cx="2163561" cy="1347300"/>
          </a:xfrm>
        </p:grpSpPr>
        <p:sp>
          <p:nvSpPr>
            <p:cNvPr id="90" name="Google Shape;90;p7"/>
            <p:cNvSpPr/>
            <p:nvPr/>
          </p:nvSpPr>
          <p:spPr>
            <a:xfrm flipH="1" rot="-1591408">
              <a:off x="1362169" y="-63166"/>
              <a:ext cx="205103" cy="509980"/>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flipH="1" rot="-1591371">
              <a:off x="239463" y="-151890"/>
              <a:ext cx="434754" cy="1080980"/>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7"/>
            <p:cNvSpPr/>
            <p:nvPr/>
          </p:nvSpPr>
          <p:spPr>
            <a:xfrm flipH="1" rot="-1591339">
              <a:off x="892401" y="-169347"/>
              <a:ext cx="504374" cy="1254067"/>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
            <p:cNvSpPr/>
            <p:nvPr/>
          </p:nvSpPr>
          <p:spPr>
            <a:xfrm flipH="1" rot="-1591322">
              <a:off x="1818452" y="-76292"/>
              <a:ext cx="229660" cy="571018"/>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rot="10800000">
              <a:off x="-32" y="70725"/>
              <a:ext cx="380284" cy="858147"/>
            </a:xfrm>
            <a:custGeom>
              <a:rect b="b" l="l" r="r" t="t"/>
              <a:pathLst>
                <a:path extrusionOk="0" h="84860" w="37596">
                  <a:moveTo>
                    <a:pt x="19066" y="0"/>
                  </a:moveTo>
                  <a:lnTo>
                    <a:pt x="0" y="9130"/>
                  </a:lnTo>
                  <a:lnTo>
                    <a:pt x="37596" y="84860"/>
                  </a:lnTo>
                  <a:lnTo>
                    <a:pt x="37596" y="37328"/>
                  </a:lnTo>
                  <a:close/>
                </a:path>
              </a:pathLst>
            </a:custGeom>
            <a:solidFill>
              <a:srgbClr val="4BB5D9"/>
            </a:solidFill>
            <a:ln>
              <a:noFill/>
            </a:ln>
          </p:spPr>
        </p:sp>
      </p:grpSp>
      <p:sp>
        <p:nvSpPr>
          <p:cNvPr id="95" name="Google Shape;95;p7"/>
          <p:cNvSpPr txBox="1"/>
          <p:nvPr>
            <p:ph type="title"/>
          </p:nvPr>
        </p:nvSpPr>
        <p:spPr>
          <a:xfrm>
            <a:off x="1031425" y="1149725"/>
            <a:ext cx="6321000" cy="680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6" name="Google Shape;96;p7"/>
          <p:cNvSpPr txBox="1"/>
          <p:nvPr>
            <p:ph idx="1" type="body"/>
          </p:nvPr>
        </p:nvSpPr>
        <p:spPr>
          <a:xfrm>
            <a:off x="1031425" y="1830425"/>
            <a:ext cx="2037600" cy="3095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97" name="Google Shape;97;p7"/>
          <p:cNvSpPr txBox="1"/>
          <p:nvPr>
            <p:ph idx="2" type="body"/>
          </p:nvPr>
        </p:nvSpPr>
        <p:spPr>
          <a:xfrm>
            <a:off x="3173275" y="1830425"/>
            <a:ext cx="2037600" cy="3095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98" name="Google Shape;98;p7"/>
          <p:cNvSpPr txBox="1"/>
          <p:nvPr>
            <p:ph idx="3" type="body"/>
          </p:nvPr>
        </p:nvSpPr>
        <p:spPr>
          <a:xfrm>
            <a:off x="5315125" y="1830425"/>
            <a:ext cx="2037600" cy="3095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8"/>
          <p:cNvGrpSpPr/>
          <p:nvPr/>
        </p:nvGrpSpPr>
        <p:grpSpPr>
          <a:xfrm>
            <a:off x="6172200" y="2656118"/>
            <a:ext cx="2971754" cy="2886151"/>
            <a:chOff x="6172200" y="2656118"/>
            <a:chExt cx="2971754" cy="2886151"/>
          </a:xfrm>
        </p:grpSpPr>
        <p:sp>
          <p:nvSpPr>
            <p:cNvPr id="101" name="Google Shape;101;p8"/>
            <p:cNvSpPr/>
            <p:nvPr/>
          </p:nvSpPr>
          <p:spPr>
            <a:xfrm flipH="1" rot="9208626">
              <a:off x="6704904" y="4110434"/>
              <a:ext cx="484232" cy="1204006"/>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8"/>
            <p:cNvSpPr/>
            <p:nvPr/>
          </p:nvSpPr>
          <p:spPr>
            <a:xfrm flipH="1" rot="9208633">
              <a:off x="7804300" y="3279013"/>
              <a:ext cx="877624" cy="2182136"/>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
            <p:cNvSpPr/>
            <p:nvPr/>
          </p:nvSpPr>
          <p:spPr>
            <a:xfrm flipH="1" rot="9208606">
              <a:off x="7481789" y="4276913"/>
              <a:ext cx="408796" cy="1016449"/>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8"/>
            <p:cNvSpPr/>
            <p:nvPr/>
          </p:nvSpPr>
          <p:spPr>
            <a:xfrm flipH="1" rot="9208678">
              <a:off x="6287617" y="4657701"/>
              <a:ext cx="229660" cy="571018"/>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8"/>
            <p:cNvSpPr/>
            <p:nvPr/>
          </p:nvSpPr>
          <p:spPr>
            <a:xfrm>
              <a:off x="8289303" y="2656118"/>
              <a:ext cx="854651" cy="1929080"/>
            </a:xfrm>
            <a:custGeom>
              <a:rect b="b" l="l" r="r" t="t"/>
              <a:pathLst>
                <a:path extrusionOk="0" h="84860" w="37596">
                  <a:moveTo>
                    <a:pt x="19066" y="0"/>
                  </a:moveTo>
                  <a:lnTo>
                    <a:pt x="0" y="9130"/>
                  </a:lnTo>
                  <a:lnTo>
                    <a:pt x="37596" y="84860"/>
                  </a:lnTo>
                  <a:lnTo>
                    <a:pt x="37596" y="37328"/>
                  </a:lnTo>
                  <a:close/>
                </a:path>
              </a:pathLst>
            </a:custGeom>
            <a:solidFill>
              <a:srgbClr val="3796BF"/>
            </a:solidFill>
            <a:ln>
              <a:noFill/>
            </a:ln>
          </p:spPr>
        </p:sp>
      </p:grpSp>
      <p:grpSp>
        <p:nvGrpSpPr>
          <p:cNvPr id="106" name="Google Shape;106;p8"/>
          <p:cNvGrpSpPr/>
          <p:nvPr/>
        </p:nvGrpSpPr>
        <p:grpSpPr>
          <a:xfrm>
            <a:off x="-32" y="-228027"/>
            <a:ext cx="2163561" cy="1347300"/>
            <a:chOff x="-32" y="-215963"/>
            <a:chExt cx="2163561" cy="1347300"/>
          </a:xfrm>
        </p:grpSpPr>
        <p:sp>
          <p:nvSpPr>
            <p:cNvPr id="107" name="Google Shape;107;p8"/>
            <p:cNvSpPr/>
            <p:nvPr/>
          </p:nvSpPr>
          <p:spPr>
            <a:xfrm flipH="1" rot="-1591408">
              <a:off x="1362169" y="-63166"/>
              <a:ext cx="205103" cy="509980"/>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8"/>
            <p:cNvSpPr/>
            <p:nvPr/>
          </p:nvSpPr>
          <p:spPr>
            <a:xfrm flipH="1" rot="-1591371">
              <a:off x="239463" y="-151890"/>
              <a:ext cx="434754" cy="1080980"/>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8"/>
            <p:cNvSpPr/>
            <p:nvPr/>
          </p:nvSpPr>
          <p:spPr>
            <a:xfrm flipH="1" rot="-1591339">
              <a:off x="892401" y="-169347"/>
              <a:ext cx="504374" cy="1254067"/>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8"/>
            <p:cNvSpPr/>
            <p:nvPr/>
          </p:nvSpPr>
          <p:spPr>
            <a:xfrm flipH="1" rot="-1591322">
              <a:off x="1818452" y="-76292"/>
              <a:ext cx="229660" cy="571018"/>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8"/>
            <p:cNvSpPr/>
            <p:nvPr/>
          </p:nvSpPr>
          <p:spPr>
            <a:xfrm rot="10800000">
              <a:off x="-32" y="70725"/>
              <a:ext cx="380284" cy="858147"/>
            </a:xfrm>
            <a:custGeom>
              <a:rect b="b" l="l" r="r" t="t"/>
              <a:pathLst>
                <a:path extrusionOk="0" h="84860" w="37596">
                  <a:moveTo>
                    <a:pt x="19066" y="0"/>
                  </a:moveTo>
                  <a:lnTo>
                    <a:pt x="0" y="9130"/>
                  </a:lnTo>
                  <a:lnTo>
                    <a:pt x="37596" y="84860"/>
                  </a:lnTo>
                  <a:lnTo>
                    <a:pt x="37596" y="37328"/>
                  </a:lnTo>
                  <a:close/>
                </a:path>
              </a:pathLst>
            </a:custGeom>
            <a:solidFill>
              <a:srgbClr val="4BB5D9"/>
            </a:solidFill>
            <a:ln>
              <a:noFill/>
            </a:ln>
          </p:spPr>
        </p:sp>
      </p:grpSp>
      <p:sp>
        <p:nvSpPr>
          <p:cNvPr id="112" name="Google Shape;112;p8"/>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3" name="Shape 113"/>
        <p:cNvGrpSpPr/>
        <p:nvPr/>
      </p:nvGrpSpPr>
      <p:grpSpPr>
        <a:xfrm>
          <a:off x="0" y="0"/>
          <a:ext cx="0" cy="0"/>
          <a:chOff x="0" y="0"/>
          <a:chExt cx="0" cy="0"/>
        </a:xfrm>
      </p:grpSpPr>
      <p:grpSp>
        <p:nvGrpSpPr>
          <p:cNvPr id="114" name="Google Shape;114;p9"/>
          <p:cNvGrpSpPr/>
          <p:nvPr/>
        </p:nvGrpSpPr>
        <p:grpSpPr>
          <a:xfrm>
            <a:off x="-32" y="-228027"/>
            <a:ext cx="2163561" cy="1347300"/>
            <a:chOff x="-32" y="-215963"/>
            <a:chExt cx="2163561" cy="1347300"/>
          </a:xfrm>
        </p:grpSpPr>
        <p:sp>
          <p:nvSpPr>
            <p:cNvPr id="115" name="Google Shape;115;p9"/>
            <p:cNvSpPr/>
            <p:nvPr/>
          </p:nvSpPr>
          <p:spPr>
            <a:xfrm flipH="1" rot="-1591408">
              <a:off x="1362169" y="-63166"/>
              <a:ext cx="205103" cy="509980"/>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9"/>
            <p:cNvSpPr/>
            <p:nvPr/>
          </p:nvSpPr>
          <p:spPr>
            <a:xfrm flipH="1" rot="-1591371">
              <a:off x="239463" y="-151890"/>
              <a:ext cx="434754" cy="1080980"/>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9"/>
            <p:cNvSpPr/>
            <p:nvPr/>
          </p:nvSpPr>
          <p:spPr>
            <a:xfrm flipH="1" rot="-1591339">
              <a:off x="892401" y="-169347"/>
              <a:ext cx="504374" cy="1254067"/>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9"/>
            <p:cNvSpPr/>
            <p:nvPr/>
          </p:nvSpPr>
          <p:spPr>
            <a:xfrm flipH="1" rot="-1591322">
              <a:off x="1818452" y="-76292"/>
              <a:ext cx="229660" cy="571018"/>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9"/>
            <p:cNvSpPr/>
            <p:nvPr/>
          </p:nvSpPr>
          <p:spPr>
            <a:xfrm rot="10800000">
              <a:off x="-32" y="70725"/>
              <a:ext cx="380284" cy="858147"/>
            </a:xfrm>
            <a:custGeom>
              <a:rect b="b" l="l" r="r" t="t"/>
              <a:pathLst>
                <a:path extrusionOk="0" h="84860" w="37596">
                  <a:moveTo>
                    <a:pt x="19066" y="0"/>
                  </a:moveTo>
                  <a:lnTo>
                    <a:pt x="0" y="9130"/>
                  </a:lnTo>
                  <a:lnTo>
                    <a:pt x="37596" y="84860"/>
                  </a:lnTo>
                  <a:lnTo>
                    <a:pt x="37596" y="37328"/>
                  </a:lnTo>
                  <a:close/>
                </a:path>
              </a:pathLst>
            </a:custGeom>
            <a:solidFill>
              <a:srgbClr val="4BB5D9"/>
            </a:solidFill>
            <a:ln>
              <a:noFill/>
            </a:ln>
          </p:spPr>
        </p:sp>
      </p:grpSp>
      <p:sp>
        <p:nvSpPr>
          <p:cNvPr id="120" name="Google Shape;120;p9"/>
          <p:cNvSpPr txBox="1"/>
          <p:nvPr>
            <p:ph idx="1" type="body"/>
          </p:nvPr>
        </p:nvSpPr>
        <p:spPr>
          <a:xfrm>
            <a:off x="1097775" y="4025300"/>
            <a:ext cx="6948600" cy="519600"/>
          </a:xfrm>
          <a:prstGeom prst="rect">
            <a:avLst/>
          </a:prstGeom>
        </p:spPr>
        <p:txBody>
          <a:bodyPr anchorCtr="0" anchor="t" bIns="91425" lIns="91425" spcFirstLastPara="1" rIns="91425" wrap="square" tIns="91425">
            <a:noAutofit/>
          </a:bodyPr>
          <a:lstStyle>
            <a:lvl1pPr indent="-228600" lvl="0" marL="457200">
              <a:spcBef>
                <a:spcPts val="360"/>
              </a:spcBef>
              <a:spcAft>
                <a:spcPts val="0"/>
              </a:spcAft>
              <a:buSzPts val="1800"/>
              <a:buNone/>
              <a:defRPr sz="1800"/>
            </a:lvl1pPr>
          </a:lstStyle>
          <a:p/>
        </p:txBody>
      </p:sp>
      <p:grpSp>
        <p:nvGrpSpPr>
          <p:cNvPr id="121" name="Google Shape;121;p9"/>
          <p:cNvGrpSpPr/>
          <p:nvPr/>
        </p:nvGrpSpPr>
        <p:grpSpPr>
          <a:xfrm>
            <a:off x="6791633" y="3181575"/>
            <a:ext cx="2352143" cy="2284388"/>
            <a:chOff x="6172200" y="2656118"/>
            <a:chExt cx="2971754" cy="2886151"/>
          </a:xfrm>
        </p:grpSpPr>
        <p:sp>
          <p:nvSpPr>
            <p:cNvPr id="122" name="Google Shape;122;p9"/>
            <p:cNvSpPr/>
            <p:nvPr/>
          </p:nvSpPr>
          <p:spPr>
            <a:xfrm flipH="1" rot="9208626">
              <a:off x="6704904" y="4110434"/>
              <a:ext cx="484232" cy="1204006"/>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9"/>
            <p:cNvSpPr/>
            <p:nvPr/>
          </p:nvSpPr>
          <p:spPr>
            <a:xfrm flipH="1" rot="9208633">
              <a:off x="7804300" y="3279013"/>
              <a:ext cx="877624" cy="2182136"/>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9"/>
            <p:cNvSpPr/>
            <p:nvPr/>
          </p:nvSpPr>
          <p:spPr>
            <a:xfrm flipH="1" rot="9208606">
              <a:off x="7481789" y="4276913"/>
              <a:ext cx="408796" cy="1016449"/>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9"/>
            <p:cNvSpPr/>
            <p:nvPr/>
          </p:nvSpPr>
          <p:spPr>
            <a:xfrm flipH="1" rot="9208678">
              <a:off x="6287617" y="4657701"/>
              <a:ext cx="229660" cy="571018"/>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
            <p:cNvSpPr/>
            <p:nvPr/>
          </p:nvSpPr>
          <p:spPr>
            <a:xfrm>
              <a:off x="8289303" y="2656118"/>
              <a:ext cx="854651" cy="1929080"/>
            </a:xfrm>
            <a:custGeom>
              <a:rect b="b" l="l" r="r" t="t"/>
              <a:pathLst>
                <a:path extrusionOk="0" h="84860" w="37596">
                  <a:moveTo>
                    <a:pt x="19066" y="0"/>
                  </a:moveTo>
                  <a:lnTo>
                    <a:pt x="0" y="9130"/>
                  </a:lnTo>
                  <a:lnTo>
                    <a:pt x="37596" y="84860"/>
                  </a:lnTo>
                  <a:lnTo>
                    <a:pt x="37596" y="37328"/>
                  </a:lnTo>
                  <a:close/>
                </a:path>
              </a:pathLst>
            </a:custGeom>
            <a:solidFill>
              <a:srgbClr val="3796BF"/>
            </a:solidFill>
            <a:ln>
              <a:noFill/>
            </a:ln>
          </p:spPr>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7" name="Shape 127"/>
        <p:cNvGrpSpPr/>
        <p:nvPr/>
      </p:nvGrpSpPr>
      <p:grpSpPr>
        <a:xfrm>
          <a:off x="0" y="0"/>
          <a:ext cx="0" cy="0"/>
          <a:chOff x="0" y="0"/>
          <a:chExt cx="0" cy="0"/>
        </a:xfrm>
      </p:grpSpPr>
      <p:grpSp>
        <p:nvGrpSpPr>
          <p:cNvPr id="128" name="Google Shape;128;p10"/>
          <p:cNvGrpSpPr/>
          <p:nvPr/>
        </p:nvGrpSpPr>
        <p:grpSpPr>
          <a:xfrm>
            <a:off x="6172200" y="2656118"/>
            <a:ext cx="2971754" cy="2886151"/>
            <a:chOff x="6172200" y="2656118"/>
            <a:chExt cx="2971754" cy="2886151"/>
          </a:xfrm>
        </p:grpSpPr>
        <p:sp>
          <p:nvSpPr>
            <p:cNvPr id="129" name="Google Shape;129;p10"/>
            <p:cNvSpPr/>
            <p:nvPr/>
          </p:nvSpPr>
          <p:spPr>
            <a:xfrm flipH="1" rot="9208626">
              <a:off x="6704904" y="4110434"/>
              <a:ext cx="484232" cy="1204006"/>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0"/>
            <p:cNvSpPr/>
            <p:nvPr/>
          </p:nvSpPr>
          <p:spPr>
            <a:xfrm flipH="1" rot="9208633">
              <a:off x="7804300" y="3279013"/>
              <a:ext cx="877624" cy="2182136"/>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0"/>
            <p:cNvSpPr/>
            <p:nvPr/>
          </p:nvSpPr>
          <p:spPr>
            <a:xfrm flipH="1" rot="9208606">
              <a:off x="7481789" y="4276913"/>
              <a:ext cx="408796" cy="1016449"/>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0"/>
            <p:cNvSpPr/>
            <p:nvPr/>
          </p:nvSpPr>
          <p:spPr>
            <a:xfrm flipH="1" rot="9208678">
              <a:off x="6287617" y="4657701"/>
              <a:ext cx="229660" cy="571018"/>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0"/>
            <p:cNvSpPr/>
            <p:nvPr/>
          </p:nvSpPr>
          <p:spPr>
            <a:xfrm>
              <a:off x="8289303" y="2656118"/>
              <a:ext cx="854651" cy="1929080"/>
            </a:xfrm>
            <a:custGeom>
              <a:rect b="b" l="l" r="r" t="t"/>
              <a:pathLst>
                <a:path extrusionOk="0" h="84860" w="37596">
                  <a:moveTo>
                    <a:pt x="19066" y="0"/>
                  </a:moveTo>
                  <a:lnTo>
                    <a:pt x="0" y="9130"/>
                  </a:lnTo>
                  <a:lnTo>
                    <a:pt x="37596" y="84860"/>
                  </a:lnTo>
                  <a:lnTo>
                    <a:pt x="37596" y="37328"/>
                  </a:lnTo>
                  <a:close/>
                </a:path>
              </a:pathLst>
            </a:custGeom>
            <a:solidFill>
              <a:srgbClr val="3796BF"/>
            </a:solidFill>
            <a:ln>
              <a:noFill/>
            </a:ln>
          </p:spPr>
        </p:sp>
      </p:grpSp>
      <p:grpSp>
        <p:nvGrpSpPr>
          <p:cNvPr id="134" name="Google Shape;134;p10"/>
          <p:cNvGrpSpPr/>
          <p:nvPr/>
        </p:nvGrpSpPr>
        <p:grpSpPr>
          <a:xfrm>
            <a:off x="-32" y="-228027"/>
            <a:ext cx="2163561" cy="1347300"/>
            <a:chOff x="-32" y="-215963"/>
            <a:chExt cx="2163561" cy="1347300"/>
          </a:xfrm>
        </p:grpSpPr>
        <p:sp>
          <p:nvSpPr>
            <p:cNvPr id="135" name="Google Shape;135;p10"/>
            <p:cNvSpPr/>
            <p:nvPr/>
          </p:nvSpPr>
          <p:spPr>
            <a:xfrm flipH="1" rot="-1591408">
              <a:off x="1362169" y="-63166"/>
              <a:ext cx="205103" cy="509980"/>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0"/>
            <p:cNvSpPr/>
            <p:nvPr/>
          </p:nvSpPr>
          <p:spPr>
            <a:xfrm flipH="1" rot="-1591371">
              <a:off x="239463" y="-151890"/>
              <a:ext cx="434754" cy="1080980"/>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
            <p:cNvSpPr/>
            <p:nvPr/>
          </p:nvSpPr>
          <p:spPr>
            <a:xfrm flipH="1" rot="-1591339">
              <a:off x="892401" y="-169347"/>
              <a:ext cx="504374" cy="1254067"/>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flipH="1" rot="-1591322">
              <a:off x="1818452" y="-76292"/>
              <a:ext cx="229660" cy="571018"/>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0"/>
            <p:cNvSpPr/>
            <p:nvPr/>
          </p:nvSpPr>
          <p:spPr>
            <a:xfrm rot="10800000">
              <a:off x="-32" y="70725"/>
              <a:ext cx="380284" cy="858147"/>
            </a:xfrm>
            <a:custGeom>
              <a:rect b="b" l="l" r="r" t="t"/>
              <a:pathLst>
                <a:path extrusionOk="0" h="84860" w="37596">
                  <a:moveTo>
                    <a:pt x="19066" y="0"/>
                  </a:moveTo>
                  <a:lnTo>
                    <a:pt x="0" y="9130"/>
                  </a:lnTo>
                  <a:lnTo>
                    <a:pt x="37596" y="84860"/>
                  </a:lnTo>
                  <a:lnTo>
                    <a:pt x="37596" y="37328"/>
                  </a:lnTo>
                  <a:close/>
                </a:path>
              </a:pathLst>
            </a:custGeom>
            <a:solidFill>
              <a:srgbClr val="4BB5D9"/>
            </a:solid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31425" y="1149725"/>
            <a:ext cx="5760300" cy="680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3796BF"/>
              </a:buClr>
              <a:buSzPts val="3000"/>
              <a:buFont typeface="Oswald"/>
              <a:buNone/>
              <a:defRPr b="1" sz="3000">
                <a:solidFill>
                  <a:srgbClr val="3796BF"/>
                </a:solidFill>
                <a:latin typeface="Oswald"/>
                <a:ea typeface="Oswald"/>
                <a:cs typeface="Oswald"/>
                <a:sym typeface="Oswald"/>
              </a:defRPr>
            </a:lvl1pPr>
            <a:lvl2pPr lvl="1">
              <a:spcBef>
                <a:spcPts val="0"/>
              </a:spcBef>
              <a:spcAft>
                <a:spcPts val="0"/>
              </a:spcAft>
              <a:buClr>
                <a:srgbClr val="3796BF"/>
              </a:buClr>
              <a:buSzPts val="3000"/>
              <a:buFont typeface="Oswald"/>
              <a:buNone/>
              <a:defRPr b="1" sz="3000">
                <a:solidFill>
                  <a:srgbClr val="3796BF"/>
                </a:solidFill>
                <a:latin typeface="Oswald"/>
                <a:ea typeface="Oswald"/>
                <a:cs typeface="Oswald"/>
                <a:sym typeface="Oswald"/>
              </a:defRPr>
            </a:lvl2pPr>
            <a:lvl3pPr lvl="2">
              <a:spcBef>
                <a:spcPts val="0"/>
              </a:spcBef>
              <a:spcAft>
                <a:spcPts val="0"/>
              </a:spcAft>
              <a:buClr>
                <a:srgbClr val="3796BF"/>
              </a:buClr>
              <a:buSzPts val="3000"/>
              <a:buFont typeface="Oswald"/>
              <a:buNone/>
              <a:defRPr b="1" sz="3000">
                <a:solidFill>
                  <a:srgbClr val="3796BF"/>
                </a:solidFill>
                <a:latin typeface="Oswald"/>
                <a:ea typeface="Oswald"/>
                <a:cs typeface="Oswald"/>
                <a:sym typeface="Oswald"/>
              </a:defRPr>
            </a:lvl3pPr>
            <a:lvl4pPr lvl="3">
              <a:spcBef>
                <a:spcPts val="0"/>
              </a:spcBef>
              <a:spcAft>
                <a:spcPts val="0"/>
              </a:spcAft>
              <a:buClr>
                <a:srgbClr val="3796BF"/>
              </a:buClr>
              <a:buSzPts val="3000"/>
              <a:buFont typeface="Oswald"/>
              <a:buNone/>
              <a:defRPr b="1" sz="3000">
                <a:solidFill>
                  <a:srgbClr val="3796BF"/>
                </a:solidFill>
                <a:latin typeface="Oswald"/>
                <a:ea typeface="Oswald"/>
                <a:cs typeface="Oswald"/>
                <a:sym typeface="Oswald"/>
              </a:defRPr>
            </a:lvl4pPr>
            <a:lvl5pPr lvl="4">
              <a:spcBef>
                <a:spcPts val="0"/>
              </a:spcBef>
              <a:spcAft>
                <a:spcPts val="0"/>
              </a:spcAft>
              <a:buClr>
                <a:srgbClr val="3796BF"/>
              </a:buClr>
              <a:buSzPts val="3000"/>
              <a:buFont typeface="Oswald"/>
              <a:buNone/>
              <a:defRPr b="1" sz="3000">
                <a:solidFill>
                  <a:srgbClr val="3796BF"/>
                </a:solidFill>
                <a:latin typeface="Oswald"/>
                <a:ea typeface="Oswald"/>
                <a:cs typeface="Oswald"/>
                <a:sym typeface="Oswald"/>
              </a:defRPr>
            </a:lvl5pPr>
            <a:lvl6pPr lvl="5">
              <a:spcBef>
                <a:spcPts val="0"/>
              </a:spcBef>
              <a:spcAft>
                <a:spcPts val="0"/>
              </a:spcAft>
              <a:buClr>
                <a:srgbClr val="3796BF"/>
              </a:buClr>
              <a:buSzPts val="3000"/>
              <a:buFont typeface="Oswald"/>
              <a:buNone/>
              <a:defRPr b="1" sz="3000">
                <a:solidFill>
                  <a:srgbClr val="3796BF"/>
                </a:solidFill>
                <a:latin typeface="Oswald"/>
                <a:ea typeface="Oswald"/>
                <a:cs typeface="Oswald"/>
                <a:sym typeface="Oswald"/>
              </a:defRPr>
            </a:lvl6pPr>
            <a:lvl7pPr lvl="6">
              <a:spcBef>
                <a:spcPts val="0"/>
              </a:spcBef>
              <a:spcAft>
                <a:spcPts val="0"/>
              </a:spcAft>
              <a:buClr>
                <a:srgbClr val="3796BF"/>
              </a:buClr>
              <a:buSzPts val="3000"/>
              <a:buFont typeface="Oswald"/>
              <a:buNone/>
              <a:defRPr b="1" sz="3000">
                <a:solidFill>
                  <a:srgbClr val="3796BF"/>
                </a:solidFill>
                <a:latin typeface="Oswald"/>
                <a:ea typeface="Oswald"/>
                <a:cs typeface="Oswald"/>
                <a:sym typeface="Oswald"/>
              </a:defRPr>
            </a:lvl7pPr>
            <a:lvl8pPr lvl="7">
              <a:spcBef>
                <a:spcPts val="0"/>
              </a:spcBef>
              <a:spcAft>
                <a:spcPts val="0"/>
              </a:spcAft>
              <a:buClr>
                <a:srgbClr val="3796BF"/>
              </a:buClr>
              <a:buSzPts val="3000"/>
              <a:buFont typeface="Oswald"/>
              <a:buNone/>
              <a:defRPr b="1" sz="3000">
                <a:solidFill>
                  <a:srgbClr val="3796BF"/>
                </a:solidFill>
                <a:latin typeface="Oswald"/>
                <a:ea typeface="Oswald"/>
                <a:cs typeface="Oswald"/>
                <a:sym typeface="Oswald"/>
              </a:defRPr>
            </a:lvl8pPr>
            <a:lvl9pPr lvl="8">
              <a:spcBef>
                <a:spcPts val="0"/>
              </a:spcBef>
              <a:spcAft>
                <a:spcPts val="0"/>
              </a:spcAft>
              <a:buClr>
                <a:srgbClr val="3796BF"/>
              </a:buClr>
              <a:buSzPts val="3000"/>
              <a:buFont typeface="Oswald"/>
              <a:buNone/>
              <a:defRPr b="1" sz="3000">
                <a:solidFill>
                  <a:srgbClr val="3796BF"/>
                </a:solidFill>
                <a:latin typeface="Oswald"/>
                <a:ea typeface="Oswald"/>
                <a:cs typeface="Oswald"/>
                <a:sym typeface="Oswald"/>
              </a:defRPr>
            </a:lvl9pPr>
          </a:lstStyle>
          <a:p/>
        </p:txBody>
      </p:sp>
      <p:sp>
        <p:nvSpPr>
          <p:cNvPr id="7" name="Google Shape;7;p1"/>
          <p:cNvSpPr txBox="1"/>
          <p:nvPr>
            <p:ph idx="1" type="body"/>
          </p:nvPr>
        </p:nvSpPr>
        <p:spPr>
          <a:xfrm>
            <a:off x="1031425" y="1777125"/>
            <a:ext cx="5760300" cy="2521200"/>
          </a:xfrm>
          <a:prstGeom prst="rect">
            <a:avLst/>
          </a:prstGeom>
          <a:noFill/>
          <a:ln>
            <a:noFill/>
          </a:ln>
        </p:spPr>
        <p:txBody>
          <a:bodyPr anchorCtr="0" anchor="t" bIns="91425" lIns="91425" spcFirstLastPara="1" rIns="91425" wrap="square" tIns="91425">
            <a:noAutofit/>
          </a:bodyPr>
          <a:lstStyle>
            <a:lvl1pPr indent="-355600" lvl="0" marL="457200">
              <a:spcBef>
                <a:spcPts val="60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1pPr>
            <a:lvl2pPr indent="-355600" lvl="1" marL="914400">
              <a:spcBef>
                <a:spcPts val="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2pPr>
            <a:lvl3pPr indent="-355600" lvl="2" marL="1371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3pPr>
            <a:lvl4pPr indent="-355600" lvl="3" marL="18288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4pPr>
            <a:lvl5pPr indent="-355600" lvl="4" marL="22860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5pPr>
            <a:lvl6pPr indent="-355600" lvl="5" marL="27432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6pPr>
            <a:lvl7pPr indent="-355600" lvl="6" marL="32004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7pPr>
            <a:lvl8pPr indent="-355600" lvl="7" marL="3657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8pPr>
            <a:lvl9pPr indent="-355600" lvl="8" marL="41148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1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Hacia una Ley de Transición Energética </a:t>
            </a:r>
            <a:endParaRPr/>
          </a:p>
        </p:txBody>
      </p:sp>
      <p:sp>
        <p:nvSpPr>
          <p:cNvPr id="224" name="Google Shape;224;p1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s"/>
              <a:t>Bases para la discusión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26"/>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6"/>
          <p:cNvSpPr txBox="1"/>
          <p:nvPr>
            <p:ph idx="1" type="body"/>
          </p:nvPr>
        </p:nvSpPr>
        <p:spPr>
          <a:xfrm>
            <a:off x="1031425" y="1777125"/>
            <a:ext cx="70617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rgbClr val="000000"/>
              </a:buClr>
              <a:buSzPts val="1100"/>
              <a:buFont typeface="Arial"/>
              <a:buNone/>
            </a:pPr>
            <a:r>
              <a:rPr lang="es" sz="2200"/>
              <a:t>Los recursos renovables de América Latina podrían proporcionar por encima de 78 petavatios-hora (PWh) de electricidad limpia, casi siete veces la capacidad eléctrica instalada a nivel mundial. </a:t>
            </a:r>
            <a:endParaRPr sz="2200"/>
          </a:p>
          <a:p>
            <a:pPr indent="0" lvl="0" marL="0" rtl="0" algn="l">
              <a:spcBef>
                <a:spcPts val="600"/>
              </a:spcBef>
              <a:spcAft>
                <a:spcPts val="0"/>
              </a:spcAft>
              <a:buClr>
                <a:srgbClr val="000000"/>
              </a:buClr>
              <a:buSzPts val="1100"/>
              <a:buFont typeface="Arial"/>
              <a:buNone/>
            </a:pPr>
            <a:r>
              <a:t/>
            </a:r>
            <a:endParaRPr/>
          </a:p>
          <a:p>
            <a:pPr indent="0" lvl="0" marL="0" rtl="0" algn="l">
              <a:spcBef>
                <a:spcPts val="600"/>
              </a:spcBef>
              <a:spcAft>
                <a:spcPts val="0"/>
              </a:spcAft>
              <a:buClr>
                <a:srgbClr val="000000"/>
              </a:buClr>
              <a:buSzPts val="1100"/>
              <a:buFont typeface="Arial"/>
              <a:buNone/>
            </a:pPr>
            <a:r>
              <a:t/>
            </a:r>
            <a:endParaRPr/>
          </a:p>
          <a:p>
            <a:pPr indent="0" lvl="0" marL="0" rtl="0" algn="l">
              <a:spcBef>
                <a:spcPts val="600"/>
              </a:spcBef>
              <a:spcAft>
                <a:spcPts val="0"/>
              </a:spcAft>
              <a:buClr>
                <a:srgbClr val="000000"/>
              </a:buClr>
              <a:buSzPts val="1100"/>
              <a:buFont typeface="Arial"/>
              <a:buNone/>
            </a:pPr>
            <a:r>
              <a:rPr i="1" lang="es" sz="1200"/>
              <a:t>Vergara, Walter et al. Social benefits from renewable energy in Latin America and the Caribbean. Inter-American Development Bank. 2014.</a:t>
            </a:r>
            <a:endParaRPr i="1"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27"/>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7"/>
          <p:cNvSpPr txBox="1"/>
          <p:nvPr>
            <p:ph idx="1" type="body"/>
          </p:nvPr>
        </p:nvSpPr>
        <p:spPr>
          <a:xfrm>
            <a:off x="581150" y="1777125"/>
            <a:ext cx="71031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s" sz="2200"/>
              <a:t>Actualmente, la región obtiene alrededor del 12% de su electricidad de fuentes renovables no convencionales. Auque en el Perú apenas bordeamos el 3%.</a:t>
            </a:r>
            <a:endParaRPr sz="2200"/>
          </a:p>
          <a:p>
            <a:pPr indent="0" lvl="0" marL="0" rtl="0" algn="l">
              <a:spcBef>
                <a:spcPts val="600"/>
              </a:spcBef>
              <a:spcAft>
                <a:spcPts val="0"/>
              </a:spcAft>
              <a:buNone/>
            </a:pPr>
            <a:r>
              <a:rPr lang="es" sz="2200"/>
              <a:t>Las fuentes más desarrolladas son la biomasa, la energía eólica, las pequeñas centrales hidroeléctricas, la energía solar así la fuentes geotérmicas.</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28"/>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Problemas de la Energía Fósil</a:t>
            </a:r>
            <a:endParaRPr/>
          </a:p>
        </p:txBody>
      </p:sp>
      <p:sp>
        <p:nvSpPr>
          <p:cNvPr id="293" name="Google Shape;293;p28"/>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s"/>
              <a:t>Fuerte dependencia</a:t>
            </a:r>
            <a:endParaRPr/>
          </a:p>
          <a:p>
            <a:pPr indent="0" lvl="0" marL="0" rtl="0" algn="l">
              <a:spcBef>
                <a:spcPts val="600"/>
              </a:spcBef>
              <a:spcAft>
                <a:spcPts val="0"/>
              </a:spcAft>
              <a:buNone/>
            </a:pPr>
            <a:r>
              <a:rPr lang="es"/>
              <a:t>Poca producción tanto del petróleo como del gas (con características diferentes</a:t>
            </a:r>
            <a:endParaRPr/>
          </a:p>
          <a:p>
            <a:pPr indent="0" lvl="0" marL="0" rtl="0" algn="l">
              <a:spcBef>
                <a:spcPts val="600"/>
              </a:spcBef>
              <a:spcAft>
                <a:spcPts val="0"/>
              </a:spcAft>
              <a:buNone/>
            </a:pPr>
            <a:r>
              <a:rPr lang="es"/>
              <a:t>Muchísima</a:t>
            </a:r>
            <a:r>
              <a:rPr lang="es"/>
              <a:t> contaminación: 109 derrames desde la apertura del oleoducto norperuano</a:t>
            </a:r>
            <a:endParaRPr/>
          </a:p>
          <a:p>
            <a:pPr indent="0" lvl="0" marL="0" rtl="0" algn="l">
              <a:spcBef>
                <a:spcPts val="6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29"/>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Necesitamos poca energía y tenemos muchas fuentes</a:t>
            </a:r>
            <a:endParaRPr/>
          </a:p>
        </p:txBody>
      </p:sp>
      <p:sp>
        <p:nvSpPr>
          <p:cNvPr id="299" name="Google Shape;299;p29"/>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s"/>
              <a:t>Nuestra matriz energética nacional es de poco más de 7, 150 Mw  (Brasil es de más de 100 mil).</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s"/>
              <a:t>Esto debería facilitar los grandes cambios en un sistema chiquito.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30"/>
          <p:cNvSpPr txBox="1"/>
          <p:nvPr>
            <p:ph type="ctrTitle"/>
          </p:nvPr>
        </p:nvSpPr>
        <p:spPr>
          <a:xfrm>
            <a:off x="685800" y="2753825"/>
            <a:ext cx="56715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¿Cual es el potencial peruano para la transición energética?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1"/>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1"/>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311" name="Google Shape;311;p31"/>
          <p:cNvPicPr preferRelativeResize="0"/>
          <p:nvPr/>
        </p:nvPicPr>
        <p:blipFill rotWithShape="1">
          <a:blip r:embed="rId3">
            <a:alphaModFix/>
          </a:blip>
          <a:srcRect b="5089" l="0" r="0" t="4026"/>
          <a:stretch/>
        </p:blipFill>
        <p:spPr>
          <a:xfrm>
            <a:off x="838889" y="0"/>
            <a:ext cx="7545562"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32"/>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2"/>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318" name="Google Shape;318;p32"/>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33"/>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3"/>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325" name="Google Shape;325;p33"/>
          <p:cNvPicPr preferRelativeResize="0"/>
          <p:nvPr/>
        </p:nvPicPr>
        <p:blipFill rotWithShape="1">
          <a:blip r:embed="rId3">
            <a:alphaModFix/>
          </a:blip>
          <a:srcRect b="3213" l="3097" r="2178" t="3091"/>
          <a:stretch/>
        </p:blipFill>
        <p:spPr>
          <a:xfrm>
            <a:off x="1144557" y="0"/>
            <a:ext cx="6926418"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34"/>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4"/>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332" name="Google Shape;332;p34"/>
          <p:cNvPicPr preferRelativeResize="0"/>
          <p:nvPr/>
        </p:nvPicPr>
        <p:blipFill>
          <a:blip r:embed="rId3">
            <a:alphaModFix/>
          </a:blip>
          <a:stretch>
            <a:fillRect/>
          </a:stretch>
        </p:blipFill>
        <p:spPr>
          <a:xfrm>
            <a:off x="749630" y="0"/>
            <a:ext cx="764474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35"/>
          <p:cNvSpPr txBox="1"/>
          <p:nvPr>
            <p:ph type="ctrTitle"/>
          </p:nvPr>
        </p:nvSpPr>
        <p:spPr>
          <a:xfrm>
            <a:off x="685800" y="2421550"/>
            <a:ext cx="50745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Que otros beneficios puede traer cambiar la Matriz Energética</a:t>
            </a:r>
            <a:endParaRPr/>
          </a:p>
        </p:txBody>
      </p:sp>
      <p:sp>
        <p:nvSpPr>
          <p:cNvPr id="338" name="Google Shape;338;p35"/>
          <p:cNvSpPr txBox="1"/>
          <p:nvPr>
            <p:ph idx="1" type="subTitle"/>
          </p:nvPr>
        </p:nvSpPr>
        <p:spPr>
          <a:xfrm>
            <a:off x="685800" y="3449654"/>
            <a:ext cx="50745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18"/>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Que es la Energía</a:t>
            </a:r>
            <a:endParaRPr/>
          </a:p>
        </p:txBody>
      </p:sp>
      <p:sp>
        <p:nvSpPr>
          <p:cNvPr id="230" name="Google Shape;230;p18"/>
          <p:cNvSpPr txBox="1"/>
          <p:nvPr>
            <p:ph idx="1" type="body"/>
          </p:nvPr>
        </p:nvSpPr>
        <p:spPr>
          <a:xfrm>
            <a:off x="1254225" y="2250325"/>
            <a:ext cx="6430200" cy="2541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s" sz="3000"/>
              <a:t>En Física : la capacidad que tiene un objeto de producir transformaciones a su alrededor. Es decir, la capacidad de un objeto de trabajar</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36"/>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6"/>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345" name="Google Shape;345;p36"/>
          <p:cNvPicPr preferRelativeResize="0"/>
          <p:nvPr/>
        </p:nvPicPr>
        <p:blipFill>
          <a:blip r:embed="rId3">
            <a:alphaModFix/>
          </a:blip>
          <a:stretch>
            <a:fillRect/>
          </a:stretch>
        </p:blipFill>
        <p:spPr>
          <a:xfrm>
            <a:off x="971550" y="0"/>
            <a:ext cx="72009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37"/>
          <p:cNvSpPr txBox="1"/>
          <p:nvPr>
            <p:ph type="ctrTitle"/>
          </p:nvPr>
        </p:nvSpPr>
        <p:spPr>
          <a:xfrm>
            <a:off x="685800" y="2421550"/>
            <a:ext cx="6641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¿Que es la transición energética</a:t>
            </a:r>
            <a:endParaRPr/>
          </a:p>
        </p:txBody>
      </p:sp>
      <p:sp>
        <p:nvSpPr>
          <p:cNvPr id="351" name="Google Shape;351;p37"/>
          <p:cNvSpPr txBox="1"/>
          <p:nvPr>
            <p:ph idx="1" type="subTitle"/>
          </p:nvPr>
        </p:nvSpPr>
        <p:spPr>
          <a:xfrm>
            <a:off x="685800" y="3449654"/>
            <a:ext cx="50745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38"/>
          <p:cNvSpPr txBox="1"/>
          <p:nvPr>
            <p:ph type="title"/>
          </p:nvPr>
        </p:nvSpPr>
        <p:spPr>
          <a:xfrm>
            <a:off x="1813200" y="1853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¿Que es la transición Energética?</a:t>
            </a:r>
            <a:endParaRPr/>
          </a:p>
        </p:txBody>
      </p:sp>
      <p:sp>
        <p:nvSpPr>
          <p:cNvPr id="357" name="Google Shape;357;p38"/>
          <p:cNvSpPr txBox="1"/>
          <p:nvPr>
            <p:ph idx="1" type="body"/>
          </p:nvPr>
        </p:nvSpPr>
        <p:spPr>
          <a:xfrm>
            <a:off x="242700" y="866025"/>
            <a:ext cx="8901300" cy="3906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s"/>
              <a:t>La transición energética se define como un complejo proceso de profunda transformación de la estructura del modelo energético actual, basado primordialmente en el consumo recursos primarios agotables, no renovables y muy contaminantes como los recursos fósiles: petróleo, gas natural y carbón; y el uranio, hacia un modelo energético sostenible, renovable y respetuoso con el medio ambiente. </a:t>
            </a:r>
            <a:endParaRPr/>
          </a:p>
          <a:p>
            <a:pPr indent="0" lvl="0" marL="0" rtl="0" algn="l">
              <a:spcBef>
                <a:spcPts val="600"/>
              </a:spcBef>
              <a:spcAft>
                <a:spcPts val="0"/>
              </a:spcAft>
              <a:buClr>
                <a:schemeClr val="dk1"/>
              </a:buClr>
              <a:buSzPts val="1100"/>
              <a:buFont typeface="Arial"/>
              <a:buNone/>
            </a:pPr>
            <a:r>
              <a:rPr lang="es"/>
              <a:t>El proceso de transición energética desde un modelo energético fósil, contaminante e insostenible en el tiempo hacia un modelo energético sostenible, basado en el aprovechamiento de los recursos renovables, en la optimización y ahorro en los procesos de transformación energética, la gestión inteligente de la demanda y en el fomento y establecimiento de una cultura de sencillez y sobriedad energética es el problema más acuciante que deberá abordar la humanidad en las próximas décadas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39"/>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Los Límites Físicos del Modelo Económico de Crecimiento Infinito</a:t>
            </a:r>
            <a:endParaRPr/>
          </a:p>
        </p:txBody>
      </p:sp>
      <p:sp>
        <p:nvSpPr>
          <p:cNvPr id="363" name="Google Shape;363;p39"/>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s"/>
              <a:t>el agotamiento de los recursos fósiles abundantes, baratos y de fácil acceso, así como el grave deterioro medioambiental a escala planetaria y su impredecible impacto en las actividades humanas que condicionan las expectativas del modelo de crecimiento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40"/>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Los limites del crecimiento</a:t>
            </a:r>
            <a:endParaRPr/>
          </a:p>
        </p:txBody>
      </p:sp>
      <p:sp>
        <p:nvSpPr>
          <p:cNvPr id="369" name="Google Shape;369;p40"/>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descr="https://www.nextbigfuture.com/wp-content/uploads/2013/06/Futurism-Got-Corn-graph-631-thumb-1.jpg" id="370" name="Google Shape;370;p40"/>
          <p:cNvPicPr preferRelativeResize="0"/>
          <p:nvPr/>
        </p:nvPicPr>
        <p:blipFill>
          <a:blip r:embed="rId3">
            <a:alphaModFix/>
          </a:blip>
          <a:stretch>
            <a:fillRect/>
          </a:stretch>
        </p:blipFill>
        <p:spPr>
          <a:xfrm>
            <a:off x="1152850" y="1152475"/>
            <a:ext cx="7083400" cy="3991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41"/>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1"/>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s"/>
              <a:t>Lo que va a marcar las próximas décadas es un escenario de </a:t>
            </a:r>
            <a:r>
              <a:rPr lang="es"/>
              <a:t>escasez</a:t>
            </a:r>
            <a:r>
              <a:rPr lang="es"/>
              <a:t> de acceso a la energía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42"/>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La transición energética tiene como contexto: </a:t>
            </a:r>
            <a:endParaRPr/>
          </a:p>
        </p:txBody>
      </p:sp>
      <p:sp>
        <p:nvSpPr>
          <p:cNvPr id="382" name="Google Shape;382;p42"/>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s"/>
              <a:t>El desafío más complejo que deberá afrontar la actual civilización industrial es la construcción de un modelo económico basado en el aprovechamiento masivo de recursos renovables, en el ahorro y en la eficiencia energética y en la reducción de las emisiones de efecto invernadero inherentes a las actividades económicas.</a:t>
            </a:r>
            <a:endParaRPr/>
          </a:p>
          <a:p>
            <a:pPr indent="0" lvl="0" marL="0" rtl="0" algn="just">
              <a:lnSpc>
                <a:spcPct val="100000"/>
              </a:lnSpc>
              <a:spcBef>
                <a:spcPts val="600"/>
              </a:spcBef>
              <a:spcAft>
                <a:spcPts val="0"/>
              </a:spcAft>
              <a:buClr>
                <a:schemeClr val="dk1"/>
              </a:buClr>
              <a:buSzPts val="1100"/>
              <a:buFont typeface="Arial"/>
              <a:buNone/>
            </a:pPr>
            <a:r>
              <a:t/>
            </a:r>
            <a:endParaRPr sz="1100">
              <a:solidFill>
                <a:schemeClr val="dk1"/>
              </a:solidFill>
            </a:endParaRPr>
          </a:p>
          <a:p>
            <a:pPr indent="0" lvl="0" marL="0" rtl="0" algn="l">
              <a:spcBef>
                <a:spcPts val="60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43"/>
          <p:cNvSpPr txBox="1"/>
          <p:nvPr>
            <p:ph type="ctrTitle"/>
          </p:nvPr>
        </p:nvSpPr>
        <p:spPr>
          <a:xfrm>
            <a:off x="685800" y="2421550"/>
            <a:ext cx="50745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Ante esto proponemos un proceso gradual pero acelerado de Transición </a:t>
            </a:r>
            <a:endParaRPr/>
          </a:p>
        </p:txBody>
      </p:sp>
      <p:sp>
        <p:nvSpPr>
          <p:cNvPr id="388" name="Google Shape;388;p43"/>
          <p:cNvSpPr txBox="1"/>
          <p:nvPr>
            <p:ph idx="1" type="subTitle"/>
          </p:nvPr>
        </p:nvSpPr>
        <p:spPr>
          <a:xfrm>
            <a:off x="685800" y="3449654"/>
            <a:ext cx="50745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44"/>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Ley de transición del MOCICC</a:t>
            </a:r>
            <a:endParaRPr/>
          </a:p>
        </p:txBody>
      </p:sp>
      <p:sp>
        <p:nvSpPr>
          <p:cNvPr id="394" name="Google Shape;394;p44"/>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s"/>
              <a:t>LEY QUE DECLARA DE NECESIDAD PUBLICA LA PROMOCION DE UNA MATRIZ ENERGETICA SOSTENIBLE CON UNA PARTICIPACION MAYORITARIA DE LAS ENERGIAS RENOVABLES NO CONVENCIONALES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45"/>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Artículo 1.- Finalidad</a:t>
            </a:r>
            <a:endParaRPr/>
          </a:p>
          <a:p>
            <a:pPr indent="0" lvl="0" marL="0" rtl="0" algn="l">
              <a:spcBef>
                <a:spcPts val="0"/>
              </a:spcBef>
              <a:spcAft>
                <a:spcPts val="0"/>
              </a:spcAft>
              <a:buNone/>
            </a:pPr>
            <a:r>
              <a:t/>
            </a:r>
            <a:endParaRPr b="0" sz="2000">
              <a:solidFill>
                <a:srgbClr val="607896"/>
              </a:solidFill>
              <a:latin typeface="Roboto Condensed"/>
              <a:ea typeface="Roboto Condensed"/>
              <a:cs typeface="Roboto Condensed"/>
              <a:sym typeface="Roboto Condensed"/>
            </a:endParaRPr>
          </a:p>
        </p:txBody>
      </p:sp>
      <p:sp>
        <p:nvSpPr>
          <p:cNvPr id="400" name="Google Shape;400;p45"/>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s"/>
              <a:t>Declárese de necesidad pública la promoción de una matriz energética sostenible con una participación mayoritaria de las energías renovables no convencionales para asegurar las necesidades energéticas del país en el corto, mediano y largo plazo. </a:t>
            </a:r>
            <a:endParaRPr sz="1100">
              <a:solidFill>
                <a:schemeClr val="dk1"/>
              </a:solidFill>
              <a:latin typeface="Calibri"/>
              <a:ea typeface="Calibri"/>
              <a:cs typeface="Calibri"/>
              <a:sym typeface="Calibri"/>
            </a:endParaRPr>
          </a:p>
          <a:p>
            <a:pPr indent="0" lvl="0" marL="0" rtl="0" algn="l">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19"/>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¿Quienes tienen energía?</a:t>
            </a:r>
            <a:endParaRPr/>
          </a:p>
        </p:txBody>
      </p:sp>
      <p:sp>
        <p:nvSpPr>
          <p:cNvPr id="236" name="Google Shape;236;p19"/>
          <p:cNvSpPr txBox="1"/>
          <p:nvPr>
            <p:ph idx="1" type="body"/>
          </p:nvPr>
        </p:nvSpPr>
        <p:spPr>
          <a:xfrm>
            <a:off x="1031425" y="2280500"/>
            <a:ext cx="5760300" cy="20178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Clr>
                <a:srgbClr val="000000"/>
              </a:buClr>
              <a:buSzPts val="1800"/>
              <a:buFont typeface="Arial"/>
              <a:buNone/>
            </a:pPr>
            <a:r>
              <a:rPr b="1" lang="es" sz="2200">
                <a:solidFill>
                  <a:srgbClr val="607896"/>
                </a:solidFill>
                <a:latin typeface="Roboto Condensed"/>
                <a:ea typeface="Roboto Condensed"/>
                <a:cs typeface="Roboto Condensed"/>
                <a:sym typeface="Roboto Condensed"/>
              </a:rPr>
              <a:t>Todo cuerpo</a:t>
            </a:r>
            <a:r>
              <a:rPr b="1" lang="es" sz="2200">
                <a:solidFill>
                  <a:srgbClr val="607896"/>
                </a:solidFill>
              </a:rPr>
              <a:t> es capaz de poseer energía en función de su movimiento, posición temperatura, masa, composición química y otros elementos que potencialmente interactúen con su entorno.</a:t>
            </a:r>
            <a:endParaRPr b="1" sz="2200">
              <a:solidFill>
                <a:srgbClr val="607896"/>
              </a:solidFill>
            </a:endParaRPr>
          </a:p>
          <a:p>
            <a:pPr indent="0" lvl="0" marL="0" rtl="0" algn="l">
              <a:spcBef>
                <a:spcPts val="60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46"/>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Artículo 2.- Metas </a:t>
            </a:r>
            <a:endParaRPr/>
          </a:p>
          <a:p>
            <a:pPr indent="0" lvl="0" marL="0" rtl="0" algn="l">
              <a:spcBef>
                <a:spcPts val="0"/>
              </a:spcBef>
              <a:spcAft>
                <a:spcPts val="0"/>
              </a:spcAft>
              <a:buNone/>
            </a:pPr>
            <a:r>
              <a:t/>
            </a:r>
            <a:endParaRPr sz="1100" u="sng">
              <a:solidFill>
                <a:schemeClr val="dk1"/>
              </a:solidFill>
              <a:latin typeface="Calibri"/>
              <a:ea typeface="Calibri"/>
              <a:cs typeface="Calibri"/>
              <a:sym typeface="Calibri"/>
            </a:endParaRPr>
          </a:p>
        </p:txBody>
      </p:sp>
      <p:sp>
        <p:nvSpPr>
          <p:cNvPr id="406" name="Google Shape;406;p46"/>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s"/>
              <a:t>Con el fin de garantizar una transición ordenada hacia una economía baja en carbono y resiliente al clima, a corto mediano y largo plazo en línea con los objetivos recogidos en el Acuerdo de París suscrito por el Perú, y de acuerdo a las recomendaciones del consenso cientifico global del Panel Intergubernamental de las Naciones Unidas sobre Cambio Climático, establézcanse como metas estratégicas de la matriz energética sostenible a que se refiere al artículo primero de la presente ley las siguientes: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47"/>
          <p:cNvSpPr txBox="1"/>
          <p:nvPr>
            <p:ph idx="1" type="body"/>
          </p:nvPr>
        </p:nvSpPr>
        <p:spPr>
          <a:xfrm>
            <a:off x="73100" y="983975"/>
            <a:ext cx="7330800" cy="25212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AutoNum type="arabicPeriod"/>
            </a:pPr>
            <a:r>
              <a:rPr lang="es" sz="1800"/>
              <a:t>Un porcentaje no menor al 45% de participación de las energías renovables no convencionales para el año 2030 en el Sistema Eléctrico Interconectado Nacional - SEIN.</a:t>
            </a:r>
            <a:endParaRPr sz="1800"/>
          </a:p>
          <a:p>
            <a:pPr indent="-342900" lvl="0" marL="457200" rtl="0" algn="l">
              <a:spcBef>
                <a:spcPts val="0"/>
              </a:spcBef>
              <a:spcAft>
                <a:spcPts val="0"/>
              </a:spcAft>
              <a:buSzPts val="1800"/>
              <a:buAutoNum type="arabicPeriod"/>
            </a:pPr>
            <a:r>
              <a:rPr lang="es" sz="1800"/>
              <a:t>Un porcentaje no menor al 80% de participación de las energías renovables no convencionales para el año 2050.</a:t>
            </a:r>
            <a:endParaRPr sz="1800"/>
          </a:p>
          <a:p>
            <a:pPr indent="-342900" lvl="0" marL="457200" rtl="0" algn="l">
              <a:spcBef>
                <a:spcPts val="0"/>
              </a:spcBef>
              <a:spcAft>
                <a:spcPts val="0"/>
              </a:spcAft>
              <a:buSzPts val="1800"/>
              <a:buAutoNum type="arabicPeriod"/>
            </a:pPr>
            <a:r>
              <a:rPr lang="es" sz="1800"/>
              <a:t>Dichas metas deben ser evaluadas bajo el principio de ambición junto con las Contribuciones Nacionalmente Determinadas del Estado peruano, insturmento recogido en la Ley N° 30754, Ley Marco sobre Cambio Climático. La ambición de las Contribuciones Nacionalmente Determinadas del Estado peruano deben presentar una progresión cada cinco años, en concordancia con el Acuerdo de París, y dicho aumento debe representar, al menos, un cinco por ciento, de tal forma que pueda acelerarse las condiciones de promoción de la transición energética.</a:t>
            </a:r>
            <a:endParaRPr sz="1800"/>
          </a:p>
          <a:p>
            <a:pPr indent="0" lvl="0" marL="0" rtl="0" algn="l">
              <a:spcBef>
                <a:spcPts val="600"/>
              </a:spcBef>
              <a:spcAft>
                <a:spcPts val="0"/>
              </a:spcAft>
              <a:buNone/>
            </a:pPr>
            <a:r>
              <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48"/>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8"/>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s"/>
              <a:t>Estas metas deben ser incorporadas, a la Política Energética Sostenible del país, a ser aprobada por el Ministerio de Energía y Minas en un plazo no mayor de seis (06) meses contados a partir de la aprobación de la presente norma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49"/>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Articulo 3. Energías fósiles.</a:t>
            </a:r>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423" name="Google Shape;423;p49"/>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s"/>
              <a:t>Bajo la evidencia de perjuicio para el territorio nacional, su integridad, recursos biológicos e insostenibilidad económica y ecológica se eliminarán los lotes de hidrocarburos del mapa de inversiones del Ministerio de Energía y Minas que, a la publicación de esta ley, no estén adjudicados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50"/>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Articulo 4. Subsidios</a:t>
            </a:r>
            <a:endParaRPr/>
          </a:p>
          <a:p>
            <a:pPr indent="0" lvl="0" marL="0" rtl="0" algn="l">
              <a:spcBef>
                <a:spcPts val="0"/>
              </a:spcBef>
              <a:spcAft>
                <a:spcPts val="0"/>
              </a:spcAft>
              <a:buNone/>
            </a:pPr>
            <a:r>
              <a:t/>
            </a:r>
            <a:endParaRPr b="0" sz="1100">
              <a:solidFill>
                <a:schemeClr val="dk1"/>
              </a:solidFill>
              <a:latin typeface="Calibri"/>
              <a:ea typeface="Calibri"/>
              <a:cs typeface="Calibri"/>
              <a:sym typeface="Calibri"/>
            </a:endParaRPr>
          </a:p>
        </p:txBody>
      </p:sp>
      <p:sp>
        <p:nvSpPr>
          <p:cNvPr id="429" name="Google Shape;429;p50"/>
          <p:cNvSpPr txBox="1"/>
          <p:nvPr>
            <p:ph idx="1" type="body"/>
          </p:nvPr>
        </p:nvSpPr>
        <p:spPr>
          <a:xfrm>
            <a:off x="1031425" y="1777125"/>
            <a:ext cx="6432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s"/>
              <a:t>El Estado peruano eliminará progresivamente los subsidios directos e indirectos que se hayan determinado hasta el día de hoy para los combustibles fosiles en un plazo no mayor a enero del 2030. Promoviendo en el caso de que sea necesario, las medidas de promoción que puedan ser necesarios para el desarrollo de las energías renovables no convencionales, con especial enfasis a sistemas de generación desconcentrada</a:t>
            </a:r>
            <a:endParaRPr/>
          </a:p>
          <a:p>
            <a:pPr indent="0" lvl="0" marL="0" rtl="0" algn="l">
              <a:spcBef>
                <a:spcPts val="60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51"/>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Artículo 5.- Política </a:t>
            </a:r>
            <a:endParaRPr/>
          </a:p>
          <a:p>
            <a:pPr indent="0" lvl="0" marL="0" rtl="0" algn="l">
              <a:spcBef>
                <a:spcPts val="0"/>
              </a:spcBef>
              <a:spcAft>
                <a:spcPts val="0"/>
              </a:spcAft>
              <a:buNone/>
            </a:pPr>
            <a:r>
              <a:t/>
            </a:r>
            <a:endParaRPr sz="1100" u="sng">
              <a:solidFill>
                <a:schemeClr val="dk1"/>
              </a:solidFill>
              <a:latin typeface="Calibri"/>
              <a:ea typeface="Calibri"/>
              <a:cs typeface="Calibri"/>
              <a:sym typeface="Calibri"/>
            </a:endParaRPr>
          </a:p>
        </p:txBody>
      </p:sp>
      <p:sp>
        <p:nvSpPr>
          <p:cNvPr id="435" name="Google Shape;435;p51"/>
          <p:cNvSpPr txBox="1"/>
          <p:nvPr>
            <p:ph idx="1" type="body"/>
          </p:nvPr>
        </p:nvSpPr>
        <p:spPr>
          <a:xfrm>
            <a:off x="325475" y="1777125"/>
            <a:ext cx="6910200" cy="3318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s"/>
              <a:t>La Política Energética Sostenible, deberá garantizar la participación de la sociedad civil a través de herramientas de participación ciudadana, así como de consulta previa establecida para el sub sector energético y normas de protección Pueblos </a:t>
            </a:r>
            <a:r>
              <a:rPr lang="es"/>
              <a:t>indígenas</a:t>
            </a:r>
            <a:r>
              <a:rPr lang="es"/>
              <a:t> u originarios; el compromiso de promoción y otorgamiento subsidios a energías renovables no convencionales en pro del cumplimiento de las metas y beneficio de todos los actores involucrados; y, el cumplimiento de las normas legales vigentes en materia de protección ambiental y de cambio climático. </a:t>
            </a:r>
            <a:endParaRPr/>
          </a:p>
          <a:p>
            <a:pPr indent="0" lvl="0" marL="0" rtl="0" algn="l">
              <a:spcBef>
                <a:spcPts val="60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52"/>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Artículo 6.- Estrategia </a:t>
            </a:r>
            <a:endParaRPr/>
          </a:p>
          <a:p>
            <a:pPr indent="0" lvl="0" marL="0" rtl="0" algn="l">
              <a:spcBef>
                <a:spcPts val="0"/>
              </a:spcBef>
              <a:spcAft>
                <a:spcPts val="0"/>
              </a:spcAft>
              <a:buNone/>
            </a:pPr>
            <a:r>
              <a:t/>
            </a:r>
            <a:endParaRPr sz="1100">
              <a:solidFill>
                <a:srgbClr val="222222"/>
              </a:solidFill>
              <a:latin typeface="Calibri"/>
              <a:ea typeface="Calibri"/>
              <a:cs typeface="Calibri"/>
              <a:sym typeface="Calibri"/>
            </a:endParaRPr>
          </a:p>
        </p:txBody>
      </p:sp>
      <p:sp>
        <p:nvSpPr>
          <p:cNvPr id="441" name="Google Shape;441;p52"/>
          <p:cNvSpPr txBox="1"/>
          <p:nvPr>
            <p:ph idx="1" type="body"/>
          </p:nvPr>
        </p:nvSpPr>
        <p:spPr>
          <a:xfrm>
            <a:off x="229325" y="1584850"/>
            <a:ext cx="76791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s" sz="1800"/>
              <a:t>La Estrategia Nacional Integrada de Energía Sostenible, deberá determinar diferentes escenarios de evolución de consumo energético y grado de electrificación urbana y rural del país, definir la participación de las energías renovables bajo parámetros a mediano y largo plazo, así como las necesidades de inversión y las medidas de apoyo por parte de las distintas autoridades, lo que dependerá de los distintos escenarios previstos de almacenamiento e interconexión. </a:t>
            </a:r>
            <a:endParaRPr sz="1800"/>
          </a:p>
          <a:p>
            <a:pPr indent="0" lvl="0" marL="0" rtl="0" algn="l">
              <a:spcBef>
                <a:spcPts val="600"/>
              </a:spcBef>
              <a:spcAft>
                <a:spcPts val="0"/>
              </a:spcAft>
              <a:buClr>
                <a:schemeClr val="dk1"/>
              </a:buClr>
              <a:buSzPts val="1100"/>
              <a:buFont typeface="Arial"/>
              <a:buNone/>
            </a:pPr>
            <a:r>
              <a:rPr lang="es" sz="1800"/>
              <a:t>La Estrategia deberá evaluar incentivos a nivel de proyectos de inversión y cuota de participación en el sistema interconectado nacional (SEIN) a quienes inviertan en energías renovables no convencionales. </a:t>
            </a:r>
            <a:endParaRPr sz="1800"/>
          </a:p>
          <a:p>
            <a:pPr indent="0" lvl="0" marL="0" rtl="0" algn="l">
              <a:spcBef>
                <a:spcPts val="600"/>
              </a:spcBef>
              <a:spcAft>
                <a:spcPts val="0"/>
              </a:spcAft>
              <a:buClr>
                <a:schemeClr val="dk1"/>
              </a:buClr>
              <a:buSzPts val="1100"/>
              <a:buFont typeface="Arial"/>
              <a:buNone/>
            </a:pPr>
            <a:r>
              <a:rPr lang="es" sz="1800"/>
              <a:t>Esta estrategia es vinculante para todos los sectores involucrados.</a:t>
            </a:r>
            <a:endParaRPr sz="1800"/>
          </a:p>
          <a:p>
            <a:pPr indent="0" lvl="0" marL="0" rtl="0" algn="l">
              <a:spcBef>
                <a:spcPts val="60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53"/>
          <p:cNvSpPr txBox="1"/>
          <p:nvPr>
            <p:ph type="title"/>
          </p:nvPr>
        </p:nvSpPr>
        <p:spPr>
          <a:xfrm>
            <a:off x="1031425" y="1149725"/>
            <a:ext cx="7273800" cy="680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a:t>Titulo II</a:t>
            </a:r>
            <a:endParaRPr/>
          </a:p>
          <a:p>
            <a:pPr indent="0" lvl="0" marL="0" rtl="0" algn="ctr">
              <a:spcBef>
                <a:spcPts val="0"/>
              </a:spcBef>
              <a:spcAft>
                <a:spcPts val="0"/>
              </a:spcAft>
              <a:buClr>
                <a:schemeClr val="dk1"/>
              </a:buClr>
              <a:buSzPts val="1100"/>
              <a:buFont typeface="Arial"/>
              <a:buNone/>
            </a:pPr>
            <a:r>
              <a:rPr lang="es"/>
              <a:t>Centro Integrado de Planificación de la Energía</a:t>
            </a:r>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447" name="Google Shape;447;p53"/>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s"/>
              <a:t>Artículo 7.- Creación</a:t>
            </a:r>
            <a:endParaRPr/>
          </a:p>
          <a:p>
            <a:pPr indent="0" lvl="0" marL="0" rtl="0" algn="l">
              <a:spcBef>
                <a:spcPts val="600"/>
              </a:spcBef>
              <a:spcAft>
                <a:spcPts val="0"/>
              </a:spcAft>
              <a:buClr>
                <a:schemeClr val="dk1"/>
              </a:buClr>
              <a:buSzPts val="1100"/>
              <a:buFont typeface="Arial"/>
              <a:buNone/>
            </a:pPr>
            <a:r>
              <a:rPr lang="es"/>
              <a:t>Créase el Centro Integrado de Planificación de la Energía como organismo público técnico especializado, con autonomía técnica y personería jurídica de derecho público interno, constituyéndose en pliego presupuestal, adscrito al Ministerio de Energía y Minas.</a:t>
            </a:r>
            <a:endParaRPr/>
          </a:p>
          <a:p>
            <a:pPr indent="0" lvl="0" marL="0" rtl="0" algn="just">
              <a:lnSpc>
                <a:spcPct val="150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spcBef>
                <a:spcPts val="60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54"/>
          <p:cNvSpPr txBox="1"/>
          <p:nvPr>
            <p:ph idx="1" type="body"/>
          </p:nvPr>
        </p:nvSpPr>
        <p:spPr>
          <a:xfrm>
            <a:off x="262650" y="316175"/>
            <a:ext cx="81507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s" sz="1800"/>
              <a:t>Artículo 8.- Finalidad</a:t>
            </a:r>
            <a:endParaRPr b="1" sz="1800"/>
          </a:p>
          <a:p>
            <a:pPr indent="0" lvl="0" marL="0" rtl="0" algn="l">
              <a:spcBef>
                <a:spcPts val="600"/>
              </a:spcBef>
              <a:spcAft>
                <a:spcPts val="0"/>
              </a:spcAft>
              <a:buClr>
                <a:schemeClr val="dk1"/>
              </a:buClr>
              <a:buSzPts val="1100"/>
              <a:buFont typeface="Arial"/>
              <a:buNone/>
            </a:pPr>
            <a:r>
              <a:rPr lang="es" sz="1800"/>
              <a:t>El Centro Integrado de Planificación de la Energía es el ente encargado de elaborar de manera integrada, la estrategia nacional, planes, programas y proyectos que permitan desarrollar la Política Energética Sostenible del país.</a:t>
            </a:r>
            <a:endParaRPr sz="1800"/>
          </a:p>
          <a:p>
            <a:pPr indent="0" lvl="0" marL="0" rtl="0" algn="l">
              <a:spcBef>
                <a:spcPts val="600"/>
              </a:spcBef>
              <a:spcAft>
                <a:spcPts val="0"/>
              </a:spcAft>
              <a:buClr>
                <a:schemeClr val="dk1"/>
              </a:buClr>
              <a:buSzPts val="1100"/>
              <a:buFont typeface="Arial"/>
              <a:buNone/>
            </a:pPr>
            <a:r>
              <a:rPr lang="es" sz="1800"/>
              <a:t>Son funciones generales del Centro Integrado de Planificación de la Energía las siguientes:</a:t>
            </a:r>
            <a:endParaRPr sz="1800"/>
          </a:p>
          <a:p>
            <a:pPr indent="-342900" lvl="0" marL="457200" rtl="0" algn="l">
              <a:spcBef>
                <a:spcPts val="600"/>
              </a:spcBef>
              <a:spcAft>
                <a:spcPts val="0"/>
              </a:spcAft>
              <a:buSzPts val="1800"/>
              <a:buAutoNum type="alphaLcParenR"/>
            </a:pPr>
            <a:r>
              <a:rPr lang="es" sz="1800"/>
              <a:t>Proponer al Ministerio de Energía y Minas la Política Energética Sostenible para su aprobación.</a:t>
            </a:r>
            <a:endParaRPr sz="1800"/>
          </a:p>
          <a:p>
            <a:pPr indent="-342900" lvl="0" marL="457200" rtl="0" algn="l">
              <a:spcBef>
                <a:spcPts val="0"/>
              </a:spcBef>
              <a:spcAft>
                <a:spcPts val="0"/>
              </a:spcAft>
              <a:buSzPts val="1800"/>
              <a:buAutoNum type="alphaLcParenR"/>
            </a:pPr>
            <a:r>
              <a:rPr lang="es" sz="1800"/>
              <a:t>Elaborar y aprobar la Estrategia Nacional Integrada de Energía Sostenible, y su actualización cada cinco (5) años. </a:t>
            </a:r>
            <a:endParaRPr sz="1800"/>
          </a:p>
          <a:p>
            <a:pPr indent="-342900" lvl="0" marL="457200" rtl="0" algn="l">
              <a:spcBef>
                <a:spcPts val="0"/>
              </a:spcBef>
              <a:spcAft>
                <a:spcPts val="0"/>
              </a:spcAft>
              <a:buSzPts val="1800"/>
              <a:buAutoNum type="alphaLcParenR"/>
            </a:pPr>
            <a:r>
              <a:rPr lang="es" sz="1800"/>
              <a:t>Elaborar y aprobar los planes, programas y proyectos que se requieran para la efectiva implementación de la Estrategia Nacional Integrada de Energía Sostenible.</a:t>
            </a:r>
            <a:endParaRPr sz="1800"/>
          </a:p>
          <a:p>
            <a:pPr indent="-342900" lvl="0" marL="457200" rtl="0" algn="l">
              <a:spcBef>
                <a:spcPts val="0"/>
              </a:spcBef>
              <a:spcAft>
                <a:spcPts val="0"/>
              </a:spcAft>
              <a:buSzPts val="1800"/>
              <a:buAutoNum type="alphaLcParenR"/>
            </a:pPr>
            <a:r>
              <a:rPr lang="es" sz="1800"/>
              <a:t>Cumplir con las metas establecidas en el artículo 2 de la presente norma.</a:t>
            </a:r>
            <a:endParaRPr sz="1800"/>
          </a:p>
          <a:p>
            <a:pPr indent="0" lvl="0" marL="0" rtl="0" algn="l">
              <a:spcBef>
                <a:spcPts val="600"/>
              </a:spcBef>
              <a:spcAft>
                <a:spcPts val="0"/>
              </a:spcAft>
              <a:buClr>
                <a:schemeClr val="dk1"/>
              </a:buClr>
              <a:buSzPts val="1100"/>
              <a:buFont typeface="Arial"/>
              <a:buNone/>
            </a:pPr>
            <a:r>
              <a:rPr lang="es" sz="1800"/>
              <a:t>Realizar investigación sobre energías renovables y eficiencia energética en el país, así como innovación tecnológica.</a:t>
            </a:r>
            <a:endParaRPr sz="1800"/>
          </a:p>
          <a:p>
            <a:pPr indent="0" lvl="0" marL="0" rtl="0" algn="l">
              <a:spcBef>
                <a:spcPts val="600"/>
              </a:spcBef>
              <a:spcAft>
                <a:spcPts val="0"/>
              </a:spcAft>
              <a:buClr>
                <a:schemeClr val="dk1"/>
              </a:buClr>
              <a:buSzPts val="1100"/>
              <a:buFont typeface="Arial"/>
              <a:buNone/>
            </a:pPr>
            <a:r>
              <a:t/>
            </a:r>
            <a:endParaRPr sz="1800"/>
          </a:p>
          <a:p>
            <a:pPr indent="0" lvl="0" marL="0" rtl="0" algn="l">
              <a:spcBef>
                <a:spcPts val="60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p55"/>
          <p:cNvSpPr txBox="1"/>
          <p:nvPr>
            <p:ph type="title"/>
          </p:nvPr>
        </p:nvSpPr>
        <p:spPr>
          <a:xfrm>
            <a:off x="1031425" y="1149725"/>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Debates Pendientes</a:t>
            </a:r>
            <a:endParaRPr/>
          </a:p>
        </p:txBody>
      </p:sp>
      <p:sp>
        <p:nvSpPr>
          <p:cNvPr id="458" name="Google Shape;458;p55"/>
          <p:cNvSpPr txBox="1"/>
          <p:nvPr>
            <p:ph idx="1" type="body"/>
          </p:nvPr>
        </p:nvSpPr>
        <p:spPr>
          <a:xfrm>
            <a:off x="1031425" y="177712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s"/>
              <a:t>Sectores Comprometidos…</a:t>
            </a:r>
            <a:endParaRPr/>
          </a:p>
          <a:p>
            <a:pPr indent="0" lvl="0" marL="0" rtl="0" algn="l">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0"/>
          <p:cNvSpPr txBox="1"/>
          <p:nvPr>
            <p:ph type="title"/>
          </p:nvPr>
        </p:nvSpPr>
        <p:spPr>
          <a:xfrm>
            <a:off x="717450" y="846775"/>
            <a:ext cx="7563300" cy="174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Hoy permite infinidad de actividades que nos generan distintos niveles de bienestar </a:t>
            </a:r>
            <a:endParaRPr/>
          </a:p>
        </p:txBody>
      </p:sp>
      <p:pic>
        <p:nvPicPr>
          <p:cNvPr id="242" name="Google Shape;242;p20"/>
          <p:cNvPicPr preferRelativeResize="0"/>
          <p:nvPr/>
        </p:nvPicPr>
        <p:blipFill rotWithShape="1">
          <a:blip r:embed="rId3">
            <a:alphaModFix/>
          </a:blip>
          <a:srcRect b="0" l="16020" r="22075" t="0"/>
          <a:stretch/>
        </p:blipFill>
        <p:spPr>
          <a:xfrm>
            <a:off x="481950" y="2919650"/>
            <a:ext cx="1921074" cy="1746600"/>
          </a:xfrm>
          <a:prstGeom prst="rect">
            <a:avLst/>
          </a:prstGeom>
          <a:noFill/>
          <a:ln>
            <a:noFill/>
          </a:ln>
        </p:spPr>
      </p:pic>
      <p:pic>
        <p:nvPicPr>
          <p:cNvPr id="243" name="Google Shape;243;p20"/>
          <p:cNvPicPr preferRelativeResize="0"/>
          <p:nvPr/>
        </p:nvPicPr>
        <p:blipFill rotWithShape="1">
          <a:blip r:embed="rId4">
            <a:alphaModFix/>
          </a:blip>
          <a:srcRect b="0" l="22636" r="0" t="0"/>
          <a:stretch/>
        </p:blipFill>
        <p:spPr>
          <a:xfrm>
            <a:off x="2512802" y="2919650"/>
            <a:ext cx="2133475" cy="1746600"/>
          </a:xfrm>
          <a:prstGeom prst="rect">
            <a:avLst/>
          </a:prstGeom>
          <a:noFill/>
          <a:ln>
            <a:noFill/>
          </a:ln>
        </p:spPr>
      </p:pic>
      <p:pic>
        <p:nvPicPr>
          <p:cNvPr id="244" name="Google Shape;244;p20"/>
          <p:cNvPicPr preferRelativeResize="0"/>
          <p:nvPr/>
        </p:nvPicPr>
        <p:blipFill rotWithShape="1">
          <a:blip r:embed="rId5">
            <a:alphaModFix/>
          </a:blip>
          <a:srcRect b="0" l="20723" r="0" t="0"/>
          <a:stretch/>
        </p:blipFill>
        <p:spPr>
          <a:xfrm>
            <a:off x="6786900" y="2959300"/>
            <a:ext cx="1980276" cy="1667300"/>
          </a:xfrm>
          <a:prstGeom prst="rect">
            <a:avLst/>
          </a:prstGeom>
          <a:noFill/>
          <a:ln>
            <a:noFill/>
          </a:ln>
        </p:spPr>
      </p:pic>
      <p:pic>
        <p:nvPicPr>
          <p:cNvPr id="245" name="Google Shape;245;p20"/>
          <p:cNvPicPr preferRelativeResize="0"/>
          <p:nvPr/>
        </p:nvPicPr>
        <p:blipFill rotWithShape="1">
          <a:blip r:embed="rId6">
            <a:alphaModFix/>
          </a:blip>
          <a:srcRect b="0" l="20445" r="18560" t="0"/>
          <a:stretch/>
        </p:blipFill>
        <p:spPr>
          <a:xfrm>
            <a:off x="4756050" y="2924339"/>
            <a:ext cx="1921075" cy="17372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1"/>
          <p:cNvSpPr txBox="1"/>
          <p:nvPr>
            <p:ph type="title"/>
          </p:nvPr>
        </p:nvSpPr>
        <p:spPr>
          <a:xfrm>
            <a:off x="182900" y="1351525"/>
            <a:ext cx="8485200" cy="680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s"/>
              <a:t>Como se apropia el sistema económico de la energía</a:t>
            </a:r>
            <a:endParaRPr/>
          </a:p>
        </p:txBody>
      </p:sp>
      <p:sp>
        <p:nvSpPr>
          <p:cNvPr id="251" name="Google Shape;251;p21"/>
          <p:cNvSpPr txBox="1"/>
          <p:nvPr>
            <p:ph idx="1" type="body"/>
          </p:nvPr>
        </p:nvSpPr>
        <p:spPr>
          <a:xfrm>
            <a:off x="400800" y="2256400"/>
            <a:ext cx="3887400" cy="25212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b="1" lang="es"/>
              <a:t>Le dota de características medibles</a:t>
            </a:r>
            <a:endParaRPr b="1"/>
          </a:p>
          <a:p>
            <a:pPr indent="-355600" lvl="0" marL="457200" rtl="0" algn="l">
              <a:lnSpc>
                <a:spcPct val="100000"/>
              </a:lnSpc>
              <a:spcBef>
                <a:spcPts val="0"/>
              </a:spcBef>
              <a:spcAft>
                <a:spcPts val="0"/>
              </a:spcAft>
              <a:buSzPts val="2000"/>
              <a:buChar char="●"/>
            </a:pPr>
            <a:r>
              <a:rPr b="1" lang="es"/>
              <a:t>Construye un mercado (establece necesidades)</a:t>
            </a:r>
            <a:endParaRPr b="1"/>
          </a:p>
          <a:p>
            <a:pPr indent="-355600" lvl="0" marL="457200" rtl="0" algn="l">
              <a:lnSpc>
                <a:spcPct val="100000"/>
              </a:lnSpc>
              <a:spcBef>
                <a:spcPts val="0"/>
              </a:spcBef>
              <a:spcAft>
                <a:spcPts val="0"/>
              </a:spcAft>
              <a:buSzPts val="2000"/>
              <a:buChar char="●"/>
            </a:pPr>
            <a:r>
              <a:rPr b="1" lang="es"/>
              <a:t>Se la monopoliza</a:t>
            </a:r>
            <a:r>
              <a:rPr lang="es"/>
              <a:t> </a:t>
            </a:r>
            <a:endParaRPr/>
          </a:p>
          <a:p>
            <a:pPr indent="0" lvl="0" marL="0" rtl="0" algn="l">
              <a:lnSpc>
                <a:spcPct val="100000"/>
              </a:lnSpc>
              <a:spcBef>
                <a:spcPts val="0"/>
              </a:spcBef>
              <a:spcAft>
                <a:spcPts val="0"/>
              </a:spcAft>
              <a:buSzPts val="2000"/>
              <a:buNone/>
            </a:pPr>
            <a:r>
              <a:t/>
            </a:r>
            <a:endParaRPr/>
          </a:p>
        </p:txBody>
      </p:sp>
      <p:pic>
        <p:nvPicPr>
          <p:cNvPr id="252" name="Google Shape;252;p21"/>
          <p:cNvPicPr preferRelativeResize="0"/>
          <p:nvPr/>
        </p:nvPicPr>
        <p:blipFill>
          <a:blip r:embed="rId3">
            <a:alphaModFix/>
          </a:blip>
          <a:stretch>
            <a:fillRect/>
          </a:stretch>
        </p:blipFill>
        <p:spPr>
          <a:xfrm>
            <a:off x="4385808" y="2256400"/>
            <a:ext cx="4655367" cy="2607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22"/>
          <p:cNvSpPr txBox="1"/>
          <p:nvPr>
            <p:ph idx="1" type="body"/>
          </p:nvPr>
        </p:nvSpPr>
        <p:spPr>
          <a:xfrm>
            <a:off x="1729575" y="1655875"/>
            <a:ext cx="62769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rgbClr val="000000"/>
              </a:buClr>
              <a:buSzPts val="1100"/>
              <a:buFont typeface="Arial"/>
              <a:buNone/>
            </a:pPr>
            <a:r>
              <a:rPr b="1" lang="es" sz="2200"/>
              <a:t>Las emisiones de gases de efecto invernadero (GEI) del sector energético representan 2/3 de las emisiones generadas por la humanidad y van en aumento.</a:t>
            </a:r>
            <a:endParaRPr b="1"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3"/>
          <p:cNvSpPr txBox="1"/>
          <p:nvPr>
            <p:ph type="title"/>
          </p:nvPr>
        </p:nvSpPr>
        <p:spPr>
          <a:xfrm>
            <a:off x="1093400" y="1558750"/>
            <a:ext cx="6603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¡Es necesario Limpiar  el sector energético ya!</a:t>
            </a:r>
            <a:endParaRPr/>
          </a:p>
        </p:txBody>
      </p:sp>
      <p:sp>
        <p:nvSpPr>
          <p:cNvPr id="263" name="Google Shape;263;p23"/>
          <p:cNvSpPr txBox="1"/>
          <p:nvPr>
            <p:ph idx="1" type="body"/>
          </p:nvPr>
        </p:nvSpPr>
        <p:spPr>
          <a:xfrm>
            <a:off x="1031425" y="2392025"/>
            <a:ext cx="5760300" cy="2421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rgbClr val="000000"/>
              </a:buClr>
              <a:buSzPts val="1100"/>
              <a:buFont typeface="Arial"/>
              <a:buNone/>
            </a:pPr>
            <a:r>
              <a:rPr lang="es" sz="2200"/>
              <a:t>...para reducir los impactos del cambio climático y para cumplir con la meta establecida en el Acuerdo de París, de limitar el aumento de la temperatura global a 1.5 ºC respecto de la era preindustrial.</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24"/>
          <p:cNvSpPr txBox="1"/>
          <p:nvPr>
            <p:ph type="ctrTitle"/>
          </p:nvPr>
        </p:nvSpPr>
        <p:spPr>
          <a:xfrm>
            <a:off x="647850" y="410875"/>
            <a:ext cx="8114700" cy="221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¿Por qué SI a las energías Limpias? o energías renovables no convencionales</a:t>
            </a:r>
            <a:endParaRPr/>
          </a:p>
          <a:p>
            <a:pPr indent="0" lvl="0" marL="0" rtl="0" algn="l">
              <a:spcBef>
                <a:spcPts val="0"/>
              </a:spcBef>
              <a:spcAft>
                <a:spcPts val="0"/>
              </a:spcAft>
              <a:buNone/>
            </a:pPr>
            <a:r>
              <a:rPr lang="es" sz="1800"/>
              <a:t>Es decir, las otras que no son hidroeléctricas</a:t>
            </a:r>
            <a:endParaRPr sz="1800"/>
          </a:p>
        </p:txBody>
      </p:sp>
      <p:sp>
        <p:nvSpPr>
          <p:cNvPr id="269" name="Google Shape;269;p24"/>
          <p:cNvSpPr txBox="1"/>
          <p:nvPr>
            <p:ph idx="1" type="subTitle"/>
          </p:nvPr>
        </p:nvSpPr>
        <p:spPr>
          <a:xfrm>
            <a:off x="579250" y="2887850"/>
            <a:ext cx="65778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a:t>Aire más saludable</a:t>
            </a:r>
            <a:endParaRPr/>
          </a:p>
          <a:p>
            <a:pPr indent="0" lvl="0" marL="0" rtl="0" algn="l">
              <a:spcBef>
                <a:spcPts val="0"/>
              </a:spcBef>
              <a:spcAft>
                <a:spcPts val="0"/>
              </a:spcAft>
              <a:buClr>
                <a:srgbClr val="000000"/>
              </a:buClr>
              <a:buSzPts val="1100"/>
              <a:buFont typeface="Arial"/>
              <a:buNone/>
            </a:pPr>
            <a:r>
              <a:rPr lang="es"/>
              <a:t>Creación de empleos</a:t>
            </a:r>
            <a:endParaRPr/>
          </a:p>
          <a:p>
            <a:pPr indent="0" lvl="0" marL="0" rtl="0" algn="l">
              <a:spcBef>
                <a:spcPts val="0"/>
              </a:spcBef>
              <a:spcAft>
                <a:spcPts val="0"/>
              </a:spcAft>
              <a:buClr>
                <a:srgbClr val="000000"/>
              </a:buClr>
              <a:buSzPts val="1100"/>
              <a:buFont typeface="Arial"/>
              <a:buNone/>
            </a:pPr>
            <a:r>
              <a:rPr lang="es"/>
              <a:t>Independencia y seguridad energética</a:t>
            </a:r>
            <a:endParaRPr/>
          </a:p>
          <a:p>
            <a:pPr indent="0" lvl="0" marL="0" rtl="0" algn="l">
              <a:spcBef>
                <a:spcPts val="0"/>
              </a:spcBef>
              <a:spcAft>
                <a:spcPts val="0"/>
              </a:spcAft>
              <a:buClr>
                <a:srgbClr val="000000"/>
              </a:buClr>
              <a:buSzPts val="1100"/>
              <a:buFont typeface="Arial"/>
              <a:buNone/>
            </a:pPr>
            <a:r>
              <a:rPr lang="es"/>
              <a:t>Acceso a la energía para todos y todas</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25"/>
          <p:cNvSpPr txBox="1"/>
          <p:nvPr>
            <p:ph type="title"/>
          </p:nvPr>
        </p:nvSpPr>
        <p:spPr>
          <a:xfrm>
            <a:off x="1093400" y="1397600"/>
            <a:ext cx="5760300" cy="6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a:t>El potencial de Latinoamérica </a:t>
            </a:r>
            <a:endParaRPr/>
          </a:p>
          <a:p>
            <a:pPr indent="0" lvl="0" marL="0" rtl="0" algn="l">
              <a:spcBef>
                <a:spcPts val="0"/>
              </a:spcBef>
              <a:spcAft>
                <a:spcPts val="0"/>
              </a:spcAft>
              <a:buNone/>
            </a:pPr>
            <a:r>
              <a:t/>
            </a:r>
            <a:endParaRPr sz="1400">
              <a:solidFill>
                <a:srgbClr val="366091"/>
              </a:solidFill>
              <a:latin typeface="Cambria"/>
              <a:ea typeface="Cambria"/>
              <a:cs typeface="Cambria"/>
              <a:sym typeface="Cambria"/>
            </a:endParaRPr>
          </a:p>
        </p:txBody>
      </p:sp>
      <p:sp>
        <p:nvSpPr>
          <p:cNvPr id="275" name="Google Shape;275;p25"/>
          <p:cNvSpPr txBox="1"/>
          <p:nvPr>
            <p:ph idx="1" type="body"/>
          </p:nvPr>
        </p:nvSpPr>
        <p:spPr>
          <a:xfrm>
            <a:off x="1031425" y="1901075"/>
            <a:ext cx="5760300" cy="252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rgbClr val="000000"/>
              </a:buClr>
              <a:buSzPts val="1100"/>
              <a:buFont typeface="Arial"/>
              <a:buNone/>
            </a:pPr>
            <a:r>
              <a:t/>
            </a:r>
            <a:endParaRPr/>
          </a:p>
          <a:p>
            <a:pPr indent="0" lvl="0" marL="0" rtl="0" algn="l">
              <a:spcBef>
                <a:spcPts val="600"/>
              </a:spcBef>
              <a:spcAft>
                <a:spcPts val="0"/>
              </a:spcAft>
              <a:buClr>
                <a:srgbClr val="000000"/>
              </a:buClr>
              <a:buSzPts val="1100"/>
              <a:buFont typeface="Arial"/>
              <a:buNone/>
            </a:pPr>
            <a:r>
              <a:rPr lang="es" sz="2200"/>
              <a:t>Según el Banco Interamericano de Desarrollo (BID), América Latina es la región con la mayor cantidad y variedad de fuentes de ER en el mundo. </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